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99" r:id="rId6"/>
    <p:sldId id="260" r:id="rId7"/>
    <p:sldId id="263" r:id="rId8"/>
    <p:sldId id="264" r:id="rId9"/>
    <p:sldId id="300" r:id="rId10"/>
    <p:sldId id="261" r:id="rId11"/>
    <p:sldId id="265" r:id="rId12"/>
    <p:sldId id="266" r:id="rId13"/>
    <p:sldId id="267" r:id="rId14"/>
    <p:sldId id="269" r:id="rId15"/>
    <p:sldId id="301" r:id="rId16"/>
    <p:sldId id="268" r:id="rId17"/>
    <p:sldId id="270" r:id="rId18"/>
    <p:sldId id="271" r:id="rId19"/>
    <p:sldId id="272" r:id="rId20"/>
    <p:sldId id="278" r:id="rId21"/>
    <p:sldId id="295" r:id="rId22"/>
    <p:sldId id="294" r:id="rId23"/>
    <p:sldId id="296" r:id="rId24"/>
    <p:sldId id="293" r:id="rId25"/>
    <p:sldId id="273" r:id="rId26"/>
    <p:sldId id="275" r:id="rId27"/>
    <p:sldId id="274" r:id="rId28"/>
    <p:sldId id="302" r:id="rId29"/>
    <p:sldId id="277" r:id="rId30"/>
    <p:sldId id="279" r:id="rId31"/>
    <p:sldId id="280" r:id="rId32"/>
    <p:sldId id="281" r:id="rId33"/>
    <p:sldId id="282" r:id="rId34"/>
    <p:sldId id="283" r:id="rId35"/>
    <p:sldId id="303" r:id="rId36"/>
    <p:sldId id="284" r:id="rId37"/>
    <p:sldId id="285" r:id="rId38"/>
    <p:sldId id="287" r:id="rId39"/>
    <p:sldId id="288" r:id="rId40"/>
    <p:sldId id="286" r:id="rId41"/>
    <p:sldId id="304" r:id="rId42"/>
    <p:sldId id="289" r:id="rId43"/>
    <p:sldId id="290" r:id="rId44"/>
    <p:sldId id="291" r:id="rId45"/>
    <p:sldId id="292" r:id="rId46"/>
    <p:sldId id="297" r:id="rId47"/>
    <p:sldId id="305" r:id="rId48"/>
    <p:sldId id="306" r:id="rId49"/>
    <p:sldId id="307" r:id="rId50"/>
    <p:sldId id="308" r:id="rId51"/>
    <p:sldId id="309" r:id="rId52"/>
    <p:sldId id="29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94672" autoAdjust="0"/>
  </p:normalViewPr>
  <p:slideViewPr>
    <p:cSldViewPr snapToGrid="0">
      <p:cViewPr varScale="1">
        <p:scale>
          <a:sx n="75" d="100"/>
          <a:sy n="75" d="100"/>
        </p:scale>
        <p:origin x="100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bi Kovatcheva" userId="7a906a910bc94ccd" providerId="LiveId" clId="{B4AE17D5-7D6E-415C-97CC-C4F09A9676D0}"/>
    <pc:docChg chg="undo custSel addSld delSld modSld sldOrd">
      <pc:chgData name="Albi Kovatcheva" userId="7a906a910bc94ccd" providerId="LiveId" clId="{B4AE17D5-7D6E-415C-97CC-C4F09A9676D0}" dt="2021-06-25T00:40:00.305" v="11389" actId="14100"/>
      <pc:docMkLst>
        <pc:docMk/>
      </pc:docMkLst>
      <pc:sldChg chg="addSp modSp mod modMedia setBg">
        <pc:chgData name="Albi Kovatcheva" userId="7a906a910bc94ccd" providerId="LiveId" clId="{B4AE17D5-7D6E-415C-97CC-C4F09A9676D0}" dt="2021-06-24T13:43:55.822" v="2189"/>
        <pc:sldMkLst>
          <pc:docMk/>
          <pc:sldMk cId="2568083354" sldId="256"/>
        </pc:sldMkLst>
        <pc:spChg chg="mod">
          <ac:chgData name="Albi Kovatcheva" userId="7a906a910bc94ccd" providerId="LiveId" clId="{B4AE17D5-7D6E-415C-97CC-C4F09A9676D0}" dt="2021-06-24T13:43:51.124" v="2187" actId="207"/>
          <ac:spMkLst>
            <pc:docMk/>
            <pc:sldMk cId="2568083354" sldId="256"/>
            <ac:spMk id="2" creationId="{ACB5A96D-7225-4DC3-86A2-B4656DF94050}"/>
          </ac:spMkLst>
        </pc:spChg>
        <pc:spChg chg="mod">
          <ac:chgData name="Albi Kovatcheva" userId="7a906a910bc94ccd" providerId="LiveId" clId="{B4AE17D5-7D6E-415C-97CC-C4F09A9676D0}" dt="2021-06-24T13:43:44.493" v="2185" actId="26606"/>
          <ac:spMkLst>
            <pc:docMk/>
            <pc:sldMk cId="2568083354" sldId="256"/>
            <ac:spMk id="3" creationId="{BB95BAD6-A185-4342-B5BC-D8A9C2D6B360}"/>
          </ac:spMkLst>
        </pc:spChg>
        <pc:spChg chg="add">
          <ac:chgData name="Albi Kovatcheva" userId="7a906a910bc94ccd" providerId="LiveId" clId="{B4AE17D5-7D6E-415C-97CC-C4F09A9676D0}" dt="2021-06-24T13:43:44.493" v="2185" actId="26606"/>
          <ac:spMkLst>
            <pc:docMk/>
            <pc:sldMk cId="2568083354" sldId="256"/>
            <ac:spMk id="9" creationId="{C1DD1A8A-57D5-4A81-AD04-532B043C5611}"/>
          </ac:spMkLst>
        </pc:spChg>
        <pc:spChg chg="add">
          <ac:chgData name="Albi Kovatcheva" userId="7a906a910bc94ccd" providerId="LiveId" clId="{B4AE17D5-7D6E-415C-97CC-C4F09A9676D0}" dt="2021-06-24T13:43:44.493" v="2185" actId="26606"/>
          <ac:spMkLst>
            <pc:docMk/>
            <pc:sldMk cId="2568083354" sldId="256"/>
            <ac:spMk id="11" creationId="{007891EC-4501-44ED-A8C8-B11B6DB767AB}"/>
          </ac:spMkLst>
        </pc:spChg>
        <pc:picChg chg="add mod">
          <ac:chgData name="Albi Kovatcheva" userId="7a906a910bc94ccd" providerId="LiveId" clId="{B4AE17D5-7D6E-415C-97CC-C4F09A9676D0}" dt="2021-06-24T13:43:55.822" v="2189"/>
          <ac:picMkLst>
            <pc:docMk/>
            <pc:sldMk cId="2568083354" sldId="256"/>
            <ac:picMk id="5" creationId="{DC111690-ECB8-4C84-A841-ADA139F766AD}"/>
          </ac:picMkLst>
        </pc:picChg>
      </pc:sldChg>
      <pc:sldChg chg="addSp modSp new mod setBg">
        <pc:chgData name="Albi Kovatcheva" userId="7a906a910bc94ccd" providerId="LiveId" clId="{B4AE17D5-7D6E-415C-97CC-C4F09A9676D0}" dt="2021-06-24T23:47:10.986" v="10075" actId="26606"/>
        <pc:sldMkLst>
          <pc:docMk/>
          <pc:sldMk cId="3734520183" sldId="257"/>
        </pc:sldMkLst>
        <pc:spChg chg="mod">
          <ac:chgData name="Albi Kovatcheva" userId="7a906a910bc94ccd" providerId="LiveId" clId="{B4AE17D5-7D6E-415C-97CC-C4F09A9676D0}" dt="2021-06-24T23:47:10.986" v="10075" actId="26606"/>
          <ac:spMkLst>
            <pc:docMk/>
            <pc:sldMk cId="3734520183" sldId="257"/>
            <ac:spMk id="2" creationId="{F6731458-8E7A-4C0F-8A42-7629D18D8B03}"/>
          </ac:spMkLst>
        </pc:spChg>
        <pc:spChg chg="mod">
          <ac:chgData name="Albi Kovatcheva" userId="7a906a910bc94ccd" providerId="LiveId" clId="{B4AE17D5-7D6E-415C-97CC-C4F09A9676D0}" dt="2021-06-24T23:47:10.986" v="10075" actId="26606"/>
          <ac:spMkLst>
            <pc:docMk/>
            <pc:sldMk cId="3734520183" sldId="257"/>
            <ac:spMk id="3" creationId="{D0422297-2DD5-47C9-9A8E-AA3251BD0F17}"/>
          </ac:spMkLst>
        </pc:spChg>
        <pc:spChg chg="add">
          <ac:chgData name="Albi Kovatcheva" userId="7a906a910bc94ccd" providerId="LiveId" clId="{B4AE17D5-7D6E-415C-97CC-C4F09A9676D0}" dt="2021-06-24T23:47:10.986" v="10075" actId="26606"/>
          <ac:spMkLst>
            <pc:docMk/>
            <pc:sldMk cId="3734520183" sldId="257"/>
            <ac:spMk id="8" creationId="{33CD251C-A887-4D2F-925B-FC097198538B}"/>
          </ac:spMkLst>
        </pc:spChg>
        <pc:spChg chg="add">
          <ac:chgData name="Albi Kovatcheva" userId="7a906a910bc94ccd" providerId="LiveId" clId="{B4AE17D5-7D6E-415C-97CC-C4F09A9676D0}" dt="2021-06-24T23:47:10.986" v="10075" actId="26606"/>
          <ac:spMkLst>
            <pc:docMk/>
            <pc:sldMk cId="3734520183" sldId="257"/>
            <ac:spMk id="10" creationId="{B19D093C-27FB-4032-B282-42C4563F257C}"/>
          </ac:spMkLst>
        </pc:spChg>
        <pc:grpChg chg="add">
          <ac:chgData name="Albi Kovatcheva" userId="7a906a910bc94ccd" providerId="LiveId" clId="{B4AE17D5-7D6E-415C-97CC-C4F09A9676D0}" dt="2021-06-24T23:47:10.986" v="10075" actId="26606"/>
          <ac:grpSpMkLst>
            <pc:docMk/>
            <pc:sldMk cId="3734520183" sldId="257"/>
            <ac:grpSpMk id="12" creationId="{35EE815E-1BD3-4777-B652-6D98825BF66B}"/>
          </ac:grpSpMkLst>
        </pc:grpChg>
      </pc:sldChg>
      <pc:sldChg chg="addSp modSp new mod setBg addAnim">
        <pc:chgData name="Albi Kovatcheva" userId="7a906a910bc94ccd" providerId="LiveId" clId="{B4AE17D5-7D6E-415C-97CC-C4F09A9676D0}" dt="2021-06-24T23:47:13.305" v="10077"/>
        <pc:sldMkLst>
          <pc:docMk/>
          <pc:sldMk cId="2360389464" sldId="258"/>
        </pc:sldMkLst>
        <pc:spChg chg="mod">
          <ac:chgData name="Albi Kovatcheva" userId="7a906a910bc94ccd" providerId="LiveId" clId="{B4AE17D5-7D6E-415C-97CC-C4F09A9676D0}" dt="2021-06-24T23:47:13.304" v="10076" actId="26606"/>
          <ac:spMkLst>
            <pc:docMk/>
            <pc:sldMk cId="2360389464" sldId="258"/>
            <ac:spMk id="2" creationId="{762BAF29-D041-4B86-A551-DA7EE7450FE0}"/>
          </ac:spMkLst>
        </pc:spChg>
        <pc:spChg chg="mod">
          <ac:chgData name="Albi Kovatcheva" userId="7a906a910bc94ccd" providerId="LiveId" clId="{B4AE17D5-7D6E-415C-97CC-C4F09A9676D0}" dt="2021-06-24T23:47:13.304" v="10076" actId="26606"/>
          <ac:spMkLst>
            <pc:docMk/>
            <pc:sldMk cId="2360389464" sldId="258"/>
            <ac:spMk id="3" creationId="{F6110D72-5023-4381-BBAB-72073A21C0E3}"/>
          </ac:spMkLst>
        </pc:spChg>
        <pc:spChg chg="add">
          <ac:chgData name="Albi Kovatcheva" userId="7a906a910bc94ccd" providerId="LiveId" clId="{B4AE17D5-7D6E-415C-97CC-C4F09A9676D0}" dt="2021-06-24T23:47:13.304" v="10076" actId="26606"/>
          <ac:spMkLst>
            <pc:docMk/>
            <pc:sldMk cId="2360389464" sldId="258"/>
            <ac:spMk id="8" creationId="{33CD251C-A887-4D2F-925B-FC097198538B}"/>
          </ac:spMkLst>
        </pc:spChg>
        <pc:spChg chg="add">
          <ac:chgData name="Albi Kovatcheva" userId="7a906a910bc94ccd" providerId="LiveId" clId="{B4AE17D5-7D6E-415C-97CC-C4F09A9676D0}" dt="2021-06-24T23:47:13.304" v="10076" actId="26606"/>
          <ac:spMkLst>
            <pc:docMk/>
            <pc:sldMk cId="2360389464" sldId="258"/>
            <ac:spMk id="10" creationId="{B19D093C-27FB-4032-B282-42C4563F257C}"/>
          </ac:spMkLst>
        </pc:spChg>
        <pc:grpChg chg="add">
          <ac:chgData name="Albi Kovatcheva" userId="7a906a910bc94ccd" providerId="LiveId" clId="{B4AE17D5-7D6E-415C-97CC-C4F09A9676D0}" dt="2021-06-24T23:47:13.304" v="10076" actId="26606"/>
          <ac:grpSpMkLst>
            <pc:docMk/>
            <pc:sldMk cId="2360389464" sldId="258"/>
            <ac:grpSpMk id="12" creationId="{35EE815E-1BD3-4777-B652-6D98825BF66B}"/>
          </ac:grpSpMkLst>
        </pc:grpChg>
      </pc:sldChg>
      <pc:sldChg chg="addSp delSp modSp new mod setBg">
        <pc:chgData name="Albi Kovatcheva" userId="7a906a910bc94ccd" providerId="LiveId" clId="{B4AE17D5-7D6E-415C-97CC-C4F09A9676D0}" dt="2021-06-24T23:47:22.102" v="10078" actId="26606"/>
        <pc:sldMkLst>
          <pc:docMk/>
          <pc:sldMk cId="3232074696" sldId="259"/>
        </pc:sldMkLst>
        <pc:spChg chg="mod">
          <ac:chgData name="Albi Kovatcheva" userId="7a906a910bc94ccd" providerId="LiveId" clId="{B4AE17D5-7D6E-415C-97CC-C4F09A9676D0}" dt="2021-06-24T23:47:22.102" v="10078" actId="26606"/>
          <ac:spMkLst>
            <pc:docMk/>
            <pc:sldMk cId="3232074696" sldId="259"/>
            <ac:spMk id="2" creationId="{2452E88B-90B0-4945-ABCD-AAF6156809D5}"/>
          </ac:spMkLst>
        </pc:spChg>
        <pc:spChg chg="del mod">
          <ac:chgData name="Albi Kovatcheva" userId="7a906a910bc94ccd" providerId="LiveId" clId="{B4AE17D5-7D6E-415C-97CC-C4F09A9676D0}" dt="2021-06-24T23:47:22.102" v="10078" actId="26606"/>
          <ac:spMkLst>
            <pc:docMk/>
            <pc:sldMk cId="3232074696" sldId="259"/>
            <ac:spMk id="3" creationId="{1D5DF5CD-976C-4835-84F8-02717EDC523B}"/>
          </ac:spMkLst>
        </pc:spChg>
        <pc:spChg chg="add">
          <ac:chgData name="Albi Kovatcheva" userId="7a906a910bc94ccd" providerId="LiveId" clId="{B4AE17D5-7D6E-415C-97CC-C4F09A9676D0}" dt="2021-06-24T23:47:22.102" v="10078" actId="26606"/>
          <ac:spMkLst>
            <pc:docMk/>
            <pc:sldMk cId="3232074696" sldId="259"/>
            <ac:spMk id="9" creationId="{33CD251C-A887-4D2F-925B-FC097198538B}"/>
          </ac:spMkLst>
        </pc:spChg>
        <pc:spChg chg="add">
          <ac:chgData name="Albi Kovatcheva" userId="7a906a910bc94ccd" providerId="LiveId" clId="{B4AE17D5-7D6E-415C-97CC-C4F09A9676D0}" dt="2021-06-24T23:47:22.102" v="10078" actId="26606"/>
          <ac:spMkLst>
            <pc:docMk/>
            <pc:sldMk cId="3232074696" sldId="259"/>
            <ac:spMk id="11" creationId="{B19D093C-27FB-4032-B282-42C4563F257C}"/>
          </ac:spMkLst>
        </pc:spChg>
        <pc:grpChg chg="add">
          <ac:chgData name="Albi Kovatcheva" userId="7a906a910bc94ccd" providerId="LiveId" clId="{B4AE17D5-7D6E-415C-97CC-C4F09A9676D0}" dt="2021-06-24T23:47:22.102" v="10078" actId="26606"/>
          <ac:grpSpMkLst>
            <pc:docMk/>
            <pc:sldMk cId="3232074696" sldId="259"/>
            <ac:grpSpMk id="13" creationId="{35EE815E-1BD3-4777-B652-6D98825BF66B}"/>
          </ac:grpSpMkLst>
        </pc:grpChg>
        <pc:graphicFrameChg chg="add">
          <ac:chgData name="Albi Kovatcheva" userId="7a906a910bc94ccd" providerId="LiveId" clId="{B4AE17D5-7D6E-415C-97CC-C4F09A9676D0}" dt="2021-06-24T23:47:22.102" v="10078" actId="26606"/>
          <ac:graphicFrameMkLst>
            <pc:docMk/>
            <pc:sldMk cId="3232074696" sldId="259"/>
            <ac:graphicFrameMk id="5" creationId="{FDEC455E-71A5-4692-A145-7A899C824194}"/>
          </ac:graphicFrameMkLst>
        </pc:graphicFrameChg>
      </pc:sldChg>
      <pc:sldChg chg="addSp delSp modSp new mod setBg modClrScheme chgLayout">
        <pc:chgData name="Albi Kovatcheva" userId="7a906a910bc94ccd" providerId="LiveId" clId="{B4AE17D5-7D6E-415C-97CC-C4F09A9676D0}" dt="2021-06-24T23:49:17.057" v="10101" actId="1076"/>
        <pc:sldMkLst>
          <pc:docMk/>
          <pc:sldMk cId="1054842595" sldId="260"/>
        </pc:sldMkLst>
        <pc:spChg chg="mod ord">
          <ac:chgData name="Albi Kovatcheva" userId="7a906a910bc94ccd" providerId="LiveId" clId="{B4AE17D5-7D6E-415C-97CC-C4F09A9676D0}" dt="2021-06-24T23:48:02.157" v="10080" actId="26606"/>
          <ac:spMkLst>
            <pc:docMk/>
            <pc:sldMk cId="1054842595" sldId="260"/>
            <ac:spMk id="2" creationId="{92B90CF0-CD94-4C43-8AE6-23AECB7A6537}"/>
          </ac:spMkLst>
        </pc:spChg>
        <pc:spChg chg="del mod ord">
          <ac:chgData name="Albi Kovatcheva" userId="7a906a910bc94ccd" providerId="LiveId" clId="{B4AE17D5-7D6E-415C-97CC-C4F09A9676D0}" dt="2021-06-24T03:01:08.988" v="347" actId="700"/>
          <ac:spMkLst>
            <pc:docMk/>
            <pc:sldMk cId="1054842595" sldId="260"/>
            <ac:spMk id="3" creationId="{39A13F3A-412A-48F5-8782-2E0A8E376B5E}"/>
          </ac:spMkLst>
        </pc:spChg>
        <pc:spChg chg="add mod ord">
          <ac:chgData name="Albi Kovatcheva" userId="7a906a910bc94ccd" providerId="LiveId" clId="{B4AE17D5-7D6E-415C-97CC-C4F09A9676D0}" dt="2021-06-24T23:49:17.057" v="10101" actId="1076"/>
          <ac:spMkLst>
            <pc:docMk/>
            <pc:sldMk cId="1054842595" sldId="260"/>
            <ac:spMk id="4" creationId="{8C347634-D1FF-4EA0-B0AC-D175418E3908}"/>
          </ac:spMkLst>
        </pc:spChg>
        <pc:spChg chg="add del mod">
          <ac:chgData name="Albi Kovatcheva" userId="7a906a910bc94ccd" providerId="LiveId" clId="{B4AE17D5-7D6E-415C-97CC-C4F09A9676D0}" dt="2021-06-24T17:10:02.093" v="2195" actId="22"/>
          <ac:spMkLst>
            <pc:docMk/>
            <pc:sldMk cId="1054842595" sldId="260"/>
            <ac:spMk id="5" creationId="{78B3A5B5-9A05-48C9-A357-E779DBA69D1F}"/>
          </ac:spMkLst>
        </pc:spChg>
        <pc:spChg chg="add del mod ord">
          <ac:chgData name="Albi Kovatcheva" userId="7a906a910bc94ccd" providerId="LiveId" clId="{B4AE17D5-7D6E-415C-97CC-C4F09A9676D0}" dt="2021-06-24T03:01:42.592" v="387" actId="22"/>
          <ac:spMkLst>
            <pc:docMk/>
            <pc:sldMk cId="1054842595" sldId="260"/>
            <ac:spMk id="5" creationId="{B5AD923A-CA72-4D96-9313-23C02CF6BCA5}"/>
          </ac:spMkLst>
        </pc:spChg>
        <pc:spChg chg="add del mod">
          <ac:chgData name="Albi Kovatcheva" userId="7a906a910bc94ccd" providerId="LiveId" clId="{B4AE17D5-7D6E-415C-97CC-C4F09A9676D0}" dt="2021-06-24T17:14:43.258" v="2220" actId="22"/>
          <ac:spMkLst>
            <pc:docMk/>
            <pc:sldMk cId="1054842595" sldId="260"/>
            <ac:spMk id="12" creationId="{F1DB229D-5656-4913-BC2E-FD20F7A7DF5B}"/>
          </ac:spMkLst>
        </pc:spChg>
        <pc:spChg chg="add">
          <ac:chgData name="Albi Kovatcheva" userId="7a906a910bc94ccd" providerId="LiveId" clId="{B4AE17D5-7D6E-415C-97CC-C4F09A9676D0}" dt="2021-06-24T23:48:02.157" v="10080" actId="26606"/>
          <ac:spMkLst>
            <pc:docMk/>
            <pc:sldMk cId="1054842595" sldId="260"/>
            <ac:spMk id="19" creationId="{33CD251C-A887-4D2F-925B-FC097198538B}"/>
          </ac:spMkLst>
        </pc:spChg>
        <pc:spChg chg="add">
          <ac:chgData name="Albi Kovatcheva" userId="7a906a910bc94ccd" providerId="LiveId" clId="{B4AE17D5-7D6E-415C-97CC-C4F09A9676D0}" dt="2021-06-24T23:48:02.157" v="10080" actId="26606"/>
          <ac:spMkLst>
            <pc:docMk/>
            <pc:sldMk cId="1054842595" sldId="260"/>
            <ac:spMk id="21" creationId="{B19D093C-27FB-4032-B282-42C4563F257C}"/>
          </ac:spMkLst>
        </pc:spChg>
        <pc:grpChg chg="add">
          <ac:chgData name="Albi Kovatcheva" userId="7a906a910bc94ccd" providerId="LiveId" clId="{B4AE17D5-7D6E-415C-97CC-C4F09A9676D0}" dt="2021-06-24T23:48:02.157" v="10080" actId="26606"/>
          <ac:grpSpMkLst>
            <pc:docMk/>
            <pc:sldMk cId="1054842595" sldId="260"/>
            <ac:grpSpMk id="23" creationId="{35EE815E-1BD3-4777-B652-6D98825BF66B}"/>
          </ac:grpSpMkLst>
        </pc:grpChg>
        <pc:picChg chg="add del mod ord">
          <ac:chgData name="Albi Kovatcheva" userId="7a906a910bc94ccd" providerId="LiveId" clId="{B4AE17D5-7D6E-415C-97CC-C4F09A9676D0}" dt="2021-06-24T17:09:57.923" v="2191" actId="478"/>
          <ac:picMkLst>
            <pc:docMk/>
            <pc:sldMk cId="1054842595" sldId="260"/>
            <ac:picMk id="7" creationId="{EC2931C5-4EE4-40A6-8F49-577EFFB47488}"/>
          </ac:picMkLst>
        </pc:picChg>
        <pc:picChg chg="add del">
          <ac:chgData name="Albi Kovatcheva" userId="7a906a910bc94ccd" providerId="LiveId" clId="{B4AE17D5-7D6E-415C-97CC-C4F09A9676D0}" dt="2021-06-24T17:10:00.564" v="2193" actId="22"/>
          <ac:picMkLst>
            <pc:docMk/>
            <pc:sldMk cId="1054842595" sldId="260"/>
            <ac:picMk id="8" creationId="{BDE7B69B-DD87-4041-B643-6598ADF1D108}"/>
          </ac:picMkLst>
        </pc:picChg>
        <pc:picChg chg="add del mod ord">
          <ac:chgData name="Albi Kovatcheva" userId="7a906a910bc94ccd" providerId="LiveId" clId="{B4AE17D5-7D6E-415C-97CC-C4F09A9676D0}" dt="2021-06-24T17:14:41.746" v="2218" actId="478"/>
          <ac:picMkLst>
            <pc:docMk/>
            <pc:sldMk cId="1054842595" sldId="260"/>
            <ac:picMk id="10" creationId="{783FD469-22D5-489D-9294-20B72EC3DB6A}"/>
          </ac:picMkLst>
        </pc:picChg>
        <pc:picChg chg="add mod ord">
          <ac:chgData name="Albi Kovatcheva" userId="7a906a910bc94ccd" providerId="LiveId" clId="{B4AE17D5-7D6E-415C-97CC-C4F09A9676D0}" dt="2021-06-24T23:48:02.157" v="10080" actId="26606"/>
          <ac:picMkLst>
            <pc:docMk/>
            <pc:sldMk cId="1054842595" sldId="260"/>
            <ac:picMk id="14" creationId="{45D1A8A2-0638-48B6-B761-3AA82F9EEF78}"/>
          </ac:picMkLst>
        </pc:picChg>
      </pc:sldChg>
      <pc:sldChg chg="addSp delSp modSp new mod setBg modClrScheme chgLayout">
        <pc:chgData name="Albi Kovatcheva" userId="7a906a910bc94ccd" providerId="LiveId" clId="{B4AE17D5-7D6E-415C-97CC-C4F09A9676D0}" dt="2021-06-25T00:33:13.530" v="11382" actId="478"/>
        <pc:sldMkLst>
          <pc:docMk/>
          <pc:sldMk cId="918499433" sldId="261"/>
        </pc:sldMkLst>
        <pc:spChg chg="mod ord">
          <ac:chgData name="Albi Kovatcheva" userId="7a906a910bc94ccd" providerId="LiveId" clId="{B4AE17D5-7D6E-415C-97CC-C4F09A9676D0}" dt="2021-06-25T00:11:09.828" v="10494" actId="1076"/>
          <ac:spMkLst>
            <pc:docMk/>
            <pc:sldMk cId="918499433" sldId="261"/>
            <ac:spMk id="2" creationId="{9FD91EDA-6816-49C4-848A-944FD6BB1E13}"/>
          </ac:spMkLst>
        </pc:spChg>
        <pc:spChg chg="del mod ord">
          <ac:chgData name="Albi Kovatcheva" userId="7a906a910bc94ccd" providerId="LiveId" clId="{B4AE17D5-7D6E-415C-97CC-C4F09A9676D0}" dt="2021-06-24T13:08:33.958" v="1064" actId="700"/>
          <ac:spMkLst>
            <pc:docMk/>
            <pc:sldMk cId="918499433" sldId="261"/>
            <ac:spMk id="3" creationId="{C69CCC54-70FB-483B-B2BF-5AECBD32A449}"/>
          </ac:spMkLst>
        </pc:spChg>
        <pc:spChg chg="add del mod">
          <ac:chgData name="Albi Kovatcheva" userId="7a906a910bc94ccd" providerId="LiveId" clId="{B4AE17D5-7D6E-415C-97CC-C4F09A9676D0}" dt="2021-06-24T17:12:13.263" v="2204" actId="22"/>
          <ac:spMkLst>
            <pc:docMk/>
            <pc:sldMk cId="918499433" sldId="261"/>
            <ac:spMk id="4" creationId="{9B83FBEA-D456-4727-98CD-BEFE19A1F59E}"/>
          </ac:spMkLst>
        </pc:spChg>
        <pc:spChg chg="add del mod ord">
          <ac:chgData name="Albi Kovatcheva" userId="7a906a910bc94ccd" providerId="LiveId" clId="{B4AE17D5-7D6E-415C-97CC-C4F09A9676D0}" dt="2021-06-24T13:17:11.337" v="1068"/>
          <ac:spMkLst>
            <pc:docMk/>
            <pc:sldMk cId="918499433" sldId="261"/>
            <ac:spMk id="4" creationId="{E97893A6-CA60-4282-AD36-3D61B88EE39B}"/>
          </ac:spMkLst>
        </pc:spChg>
        <pc:spChg chg="add del mod ord">
          <ac:chgData name="Albi Kovatcheva" userId="7a906a910bc94ccd" providerId="LiveId" clId="{B4AE17D5-7D6E-415C-97CC-C4F09A9676D0}" dt="2021-06-24T13:14:53.701" v="1066" actId="22"/>
          <ac:spMkLst>
            <pc:docMk/>
            <pc:sldMk cId="918499433" sldId="261"/>
            <ac:spMk id="5" creationId="{35754DDF-37AF-4FDE-A921-D547D48DE1DD}"/>
          </ac:spMkLst>
        </pc:spChg>
        <pc:spChg chg="add del mod ord">
          <ac:chgData name="Albi Kovatcheva" userId="7a906a910bc94ccd" providerId="LiveId" clId="{B4AE17D5-7D6E-415C-97CC-C4F09A9676D0}" dt="2021-06-24T13:17:47.654" v="1073" actId="700"/>
          <ac:spMkLst>
            <pc:docMk/>
            <pc:sldMk cId="918499433" sldId="261"/>
            <ac:spMk id="9" creationId="{58E20A6A-0840-4489-BC19-523A2E2A3742}"/>
          </ac:spMkLst>
        </pc:spChg>
        <pc:spChg chg="add del mod">
          <ac:chgData name="Albi Kovatcheva" userId="7a906a910bc94ccd" providerId="LiveId" clId="{B4AE17D5-7D6E-415C-97CC-C4F09A9676D0}" dt="2021-06-25T00:33:13.530" v="11382" actId="478"/>
          <ac:spMkLst>
            <pc:docMk/>
            <pc:sldMk cId="918499433" sldId="261"/>
            <ac:spMk id="10" creationId="{1C376364-3C30-4DBE-8C55-C5A6EA60450F}"/>
          </ac:spMkLst>
        </pc:spChg>
        <pc:spChg chg="add del mod ord">
          <ac:chgData name="Albi Kovatcheva" userId="7a906a910bc94ccd" providerId="LiveId" clId="{B4AE17D5-7D6E-415C-97CC-C4F09A9676D0}" dt="2021-06-24T13:17:47.654" v="1073" actId="700"/>
          <ac:spMkLst>
            <pc:docMk/>
            <pc:sldMk cId="918499433" sldId="261"/>
            <ac:spMk id="10" creationId="{C72AF1E1-510D-4A9A-9761-2A68B8FE0718}"/>
          </ac:spMkLst>
        </pc:spChg>
        <pc:spChg chg="add mod">
          <ac:chgData name="Albi Kovatcheva" userId="7a906a910bc94ccd" providerId="LiveId" clId="{B4AE17D5-7D6E-415C-97CC-C4F09A9676D0}" dt="2021-06-24T23:50:26.082" v="10118" actId="1076"/>
          <ac:spMkLst>
            <pc:docMk/>
            <pc:sldMk cId="918499433" sldId="261"/>
            <ac:spMk id="11" creationId="{6FBB3E3E-76F0-45D0-8676-4D9F3A20FC11}"/>
          </ac:spMkLst>
        </pc:spChg>
        <pc:spChg chg="add">
          <ac:chgData name="Albi Kovatcheva" userId="7a906a910bc94ccd" providerId="LiveId" clId="{B4AE17D5-7D6E-415C-97CC-C4F09A9676D0}" dt="2021-06-24T23:49:38.697" v="10104" actId="26606"/>
          <ac:spMkLst>
            <pc:docMk/>
            <pc:sldMk cId="918499433" sldId="261"/>
            <ac:spMk id="16" creationId="{6EFFF4A2-EB01-4738-9824-8D9A72A51BB9}"/>
          </ac:spMkLst>
        </pc:spChg>
        <pc:spChg chg="add">
          <ac:chgData name="Albi Kovatcheva" userId="7a906a910bc94ccd" providerId="LiveId" clId="{B4AE17D5-7D6E-415C-97CC-C4F09A9676D0}" dt="2021-06-24T23:49:38.697" v="10104" actId="26606"/>
          <ac:spMkLst>
            <pc:docMk/>
            <pc:sldMk cId="918499433" sldId="261"/>
            <ac:spMk id="18" creationId="{23D97D8B-CFC5-431A-AA32-93C4522A6EE6}"/>
          </ac:spMkLst>
        </pc:spChg>
        <pc:grpChg chg="add">
          <ac:chgData name="Albi Kovatcheva" userId="7a906a910bc94ccd" providerId="LiveId" clId="{B4AE17D5-7D6E-415C-97CC-C4F09A9676D0}" dt="2021-06-24T23:49:38.697" v="10104" actId="26606"/>
          <ac:grpSpMkLst>
            <pc:docMk/>
            <pc:sldMk cId="918499433" sldId="261"/>
            <ac:grpSpMk id="20" creationId="{F91EAA54-AC0A-4AEF-ACE5-B1DD3DC8173B}"/>
          </ac:grpSpMkLst>
        </pc:grpChg>
        <pc:graphicFrameChg chg="add del mod ord modGraphic">
          <ac:chgData name="Albi Kovatcheva" userId="7a906a910bc94ccd" providerId="LiveId" clId="{B4AE17D5-7D6E-415C-97CC-C4F09A9676D0}" dt="2021-06-25T00:33:10.106" v="11380" actId="478"/>
          <ac:graphicFrameMkLst>
            <pc:docMk/>
            <pc:sldMk cId="918499433" sldId="261"/>
            <ac:graphicFrameMk id="8" creationId="{A280B55F-1DD3-49B2-8D9D-CB04AD1819CD}"/>
          </ac:graphicFrameMkLst>
        </pc:graphicFrameChg>
        <pc:graphicFrameChg chg="add mod">
          <ac:chgData name="Albi Kovatcheva" userId="7a906a910bc94ccd" providerId="LiveId" clId="{B4AE17D5-7D6E-415C-97CC-C4F09A9676D0}" dt="2021-06-25T00:33:10.444" v="11381"/>
          <ac:graphicFrameMkLst>
            <pc:docMk/>
            <pc:sldMk cId="918499433" sldId="261"/>
            <ac:graphicFrameMk id="17" creationId="{BC1678E4-94B9-47F4-985F-4B59904EAF13}"/>
          </ac:graphicFrameMkLst>
        </pc:graphicFrameChg>
        <pc:picChg chg="add mod ord">
          <ac:chgData name="Albi Kovatcheva" userId="7a906a910bc94ccd" providerId="LiveId" clId="{B4AE17D5-7D6E-415C-97CC-C4F09A9676D0}" dt="2021-06-24T23:49:38.697" v="10104" actId="26606"/>
          <ac:picMkLst>
            <pc:docMk/>
            <pc:sldMk cId="918499433" sldId="261"/>
            <ac:picMk id="6" creationId="{F5516ABF-0800-46E6-B709-6AB78C2DC827}"/>
          </ac:picMkLst>
        </pc:picChg>
        <pc:picChg chg="add del mod ord">
          <ac:chgData name="Albi Kovatcheva" userId="7a906a910bc94ccd" providerId="LiveId" clId="{B4AE17D5-7D6E-415C-97CC-C4F09A9676D0}" dt="2021-06-24T17:12:11.403" v="2202" actId="478"/>
          <ac:picMkLst>
            <pc:docMk/>
            <pc:sldMk cId="918499433" sldId="261"/>
            <ac:picMk id="7" creationId="{41DCD60F-4935-426D-83FE-F81690D8EE6C}"/>
          </ac:picMkLst>
        </pc:picChg>
      </pc:sldChg>
      <pc:sldChg chg="addSp delSp modSp new del mod modClrScheme chgLayout">
        <pc:chgData name="Albi Kovatcheva" userId="7a906a910bc94ccd" providerId="LiveId" clId="{B4AE17D5-7D6E-415C-97CC-C4F09A9676D0}" dt="2021-06-24T13:25:34.319" v="1430" actId="47"/>
        <pc:sldMkLst>
          <pc:docMk/>
          <pc:sldMk cId="3253165958" sldId="262"/>
        </pc:sldMkLst>
        <pc:spChg chg="mod ord">
          <ac:chgData name="Albi Kovatcheva" userId="7a906a910bc94ccd" providerId="LiveId" clId="{B4AE17D5-7D6E-415C-97CC-C4F09A9676D0}" dt="2021-06-24T13:17:57.202" v="1074" actId="700"/>
          <ac:spMkLst>
            <pc:docMk/>
            <pc:sldMk cId="3253165958" sldId="262"/>
            <ac:spMk id="2" creationId="{7DA6DCD1-2146-4BA5-95BC-E64E12CD37FD}"/>
          </ac:spMkLst>
        </pc:spChg>
        <pc:spChg chg="del mod ord">
          <ac:chgData name="Albi Kovatcheva" userId="7a906a910bc94ccd" providerId="LiveId" clId="{B4AE17D5-7D6E-415C-97CC-C4F09A9676D0}" dt="2021-06-24T13:17:57.202" v="1074" actId="700"/>
          <ac:spMkLst>
            <pc:docMk/>
            <pc:sldMk cId="3253165958" sldId="262"/>
            <ac:spMk id="3" creationId="{7868D8C2-BC80-455F-AF3C-3566AD164509}"/>
          </ac:spMkLst>
        </pc:spChg>
        <pc:spChg chg="add mod ord">
          <ac:chgData name="Albi Kovatcheva" userId="7a906a910bc94ccd" providerId="LiveId" clId="{B4AE17D5-7D6E-415C-97CC-C4F09A9676D0}" dt="2021-06-24T13:18:42.928" v="1080" actId="5793"/>
          <ac:spMkLst>
            <pc:docMk/>
            <pc:sldMk cId="3253165958" sldId="262"/>
            <ac:spMk id="4" creationId="{90D3A7ED-FA00-4581-BBDC-CF5DA2AFED44}"/>
          </ac:spMkLst>
        </pc:spChg>
        <pc:spChg chg="add mod ord">
          <ac:chgData name="Albi Kovatcheva" userId="7a906a910bc94ccd" providerId="LiveId" clId="{B4AE17D5-7D6E-415C-97CC-C4F09A9676D0}" dt="2021-06-24T13:17:57.202" v="1074" actId="700"/>
          <ac:spMkLst>
            <pc:docMk/>
            <pc:sldMk cId="3253165958" sldId="262"/>
            <ac:spMk id="5" creationId="{E80FB626-7785-4A2A-BA0E-F054E21B09B4}"/>
          </ac:spMkLst>
        </pc:spChg>
      </pc:sldChg>
      <pc:sldChg chg="addSp delSp modSp add mod setBg">
        <pc:chgData name="Albi Kovatcheva" userId="7a906a910bc94ccd" providerId="LiveId" clId="{B4AE17D5-7D6E-415C-97CC-C4F09A9676D0}" dt="2021-06-24T23:49:21.422" v="10102" actId="1076"/>
        <pc:sldMkLst>
          <pc:docMk/>
          <pc:sldMk cId="345310310" sldId="263"/>
        </pc:sldMkLst>
        <pc:spChg chg="mod">
          <ac:chgData name="Albi Kovatcheva" userId="7a906a910bc94ccd" providerId="LiveId" clId="{B4AE17D5-7D6E-415C-97CC-C4F09A9676D0}" dt="2021-06-24T23:48:10.200" v="10082" actId="26606"/>
          <ac:spMkLst>
            <pc:docMk/>
            <pc:sldMk cId="345310310" sldId="263"/>
            <ac:spMk id="2" creationId="{92B90CF0-CD94-4C43-8AE6-23AECB7A6537}"/>
          </ac:spMkLst>
        </pc:spChg>
        <pc:spChg chg="mod">
          <ac:chgData name="Albi Kovatcheva" userId="7a906a910bc94ccd" providerId="LiveId" clId="{B4AE17D5-7D6E-415C-97CC-C4F09A9676D0}" dt="2021-06-24T23:49:21.422" v="10102" actId="1076"/>
          <ac:spMkLst>
            <pc:docMk/>
            <pc:sldMk cId="345310310" sldId="263"/>
            <ac:spMk id="4" creationId="{8C347634-D1FF-4EA0-B0AC-D175418E3908}"/>
          </ac:spMkLst>
        </pc:spChg>
        <pc:spChg chg="add del mod">
          <ac:chgData name="Albi Kovatcheva" userId="7a906a910bc94ccd" providerId="LiveId" clId="{B4AE17D5-7D6E-415C-97CC-C4F09A9676D0}" dt="2021-06-24T03:20:14.337" v="772" actId="478"/>
          <ac:spMkLst>
            <pc:docMk/>
            <pc:sldMk cId="345310310" sldId="263"/>
            <ac:spMk id="5" creationId="{6CB2BCB0-E084-458C-9B95-3E534B9586DA}"/>
          </ac:spMkLst>
        </pc:spChg>
        <pc:spChg chg="add del mod">
          <ac:chgData name="Albi Kovatcheva" userId="7a906a910bc94ccd" providerId="LiveId" clId="{B4AE17D5-7D6E-415C-97CC-C4F09A9676D0}" dt="2021-06-24T17:10:09.853" v="2198" actId="22"/>
          <ac:spMkLst>
            <pc:docMk/>
            <pc:sldMk cId="345310310" sldId="263"/>
            <ac:spMk id="5" creationId="{D2C46846-EB87-455A-8BC7-546860B442FD}"/>
          </ac:spMkLst>
        </pc:spChg>
        <pc:spChg chg="add del mod">
          <ac:chgData name="Albi Kovatcheva" userId="7a906a910bc94ccd" providerId="LiveId" clId="{B4AE17D5-7D6E-415C-97CC-C4F09A9676D0}" dt="2021-06-24T17:14:49.332" v="2223" actId="22"/>
          <ac:spMkLst>
            <pc:docMk/>
            <pc:sldMk cId="345310310" sldId="263"/>
            <ac:spMk id="12" creationId="{E00EB9D5-4B80-42BE-B273-12856451F17D}"/>
          </ac:spMkLst>
        </pc:spChg>
        <pc:spChg chg="add">
          <ac:chgData name="Albi Kovatcheva" userId="7a906a910bc94ccd" providerId="LiveId" clId="{B4AE17D5-7D6E-415C-97CC-C4F09A9676D0}" dt="2021-06-24T23:48:10.200" v="10082" actId="26606"/>
          <ac:spMkLst>
            <pc:docMk/>
            <pc:sldMk cId="345310310" sldId="263"/>
            <ac:spMk id="19" creationId="{33CD251C-A887-4D2F-925B-FC097198538B}"/>
          </ac:spMkLst>
        </pc:spChg>
        <pc:spChg chg="add">
          <ac:chgData name="Albi Kovatcheva" userId="7a906a910bc94ccd" providerId="LiveId" clId="{B4AE17D5-7D6E-415C-97CC-C4F09A9676D0}" dt="2021-06-24T23:48:10.200" v="10082" actId="26606"/>
          <ac:spMkLst>
            <pc:docMk/>
            <pc:sldMk cId="345310310" sldId="263"/>
            <ac:spMk id="21" creationId="{B19D093C-27FB-4032-B282-42C4563F257C}"/>
          </ac:spMkLst>
        </pc:spChg>
        <pc:grpChg chg="add">
          <ac:chgData name="Albi Kovatcheva" userId="7a906a910bc94ccd" providerId="LiveId" clId="{B4AE17D5-7D6E-415C-97CC-C4F09A9676D0}" dt="2021-06-24T23:48:10.200" v="10082" actId="26606"/>
          <ac:grpSpMkLst>
            <pc:docMk/>
            <pc:sldMk cId="345310310" sldId="263"/>
            <ac:grpSpMk id="23" creationId="{35EE815E-1BD3-4777-B652-6D98825BF66B}"/>
          </ac:grpSpMkLst>
        </pc:grpChg>
        <pc:picChg chg="add del mod">
          <ac:chgData name="Albi Kovatcheva" userId="7a906a910bc94ccd" providerId="LiveId" clId="{B4AE17D5-7D6E-415C-97CC-C4F09A9676D0}" dt="2021-06-24T17:10:05.773" v="2196" actId="478"/>
          <ac:picMkLst>
            <pc:docMk/>
            <pc:sldMk cId="345310310" sldId="263"/>
            <ac:picMk id="7" creationId="{EC2931C5-4EE4-40A6-8F49-577EFFB47488}"/>
          </ac:picMkLst>
        </pc:picChg>
        <pc:picChg chg="add del mod ord">
          <ac:chgData name="Albi Kovatcheva" userId="7a906a910bc94ccd" providerId="LiveId" clId="{B4AE17D5-7D6E-415C-97CC-C4F09A9676D0}" dt="2021-06-24T17:14:47.737" v="2221" actId="478"/>
          <ac:picMkLst>
            <pc:docMk/>
            <pc:sldMk cId="345310310" sldId="263"/>
            <ac:picMk id="10" creationId="{D4413CA2-DA18-4BD7-B3AD-BEF52672D8B2}"/>
          </ac:picMkLst>
        </pc:picChg>
        <pc:picChg chg="add mod ord">
          <ac:chgData name="Albi Kovatcheva" userId="7a906a910bc94ccd" providerId="LiveId" clId="{B4AE17D5-7D6E-415C-97CC-C4F09A9676D0}" dt="2021-06-24T23:48:10.200" v="10082" actId="26606"/>
          <ac:picMkLst>
            <pc:docMk/>
            <pc:sldMk cId="345310310" sldId="263"/>
            <ac:picMk id="14" creationId="{0260E433-4A7C-4254-B586-0BB8E934B4F7}"/>
          </ac:picMkLst>
        </pc:picChg>
      </pc:sldChg>
      <pc:sldChg chg="new del">
        <pc:chgData name="Albi Kovatcheva" userId="7a906a910bc94ccd" providerId="LiveId" clId="{B4AE17D5-7D6E-415C-97CC-C4F09A9676D0}" dt="2021-06-24T03:20:36.472" v="775" actId="47"/>
        <pc:sldMkLst>
          <pc:docMk/>
          <pc:sldMk cId="2398839488" sldId="264"/>
        </pc:sldMkLst>
      </pc:sldChg>
      <pc:sldChg chg="addSp delSp modSp add mod setBg">
        <pc:chgData name="Albi Kovatcheva" userId="7a906a910bc94ccd" providerId="LiveId" clId="{B4AE17D5-7D6E-415C-97CC-C4F09A9676D0}" dt="2021-06-24T23:49:10.513" v="10100" actId="1076"/>
        <pc:sldMkLst>
          <pc:docMk/>
          <pc:sldMk cId="2819951119" sldId="264"/>
        </pc:sldMkLst>
        <pc:spChg chg="mod">
          <ac:chgData name="Albi Kovatcheva" userId="7a906a910bc94ccd" providerId="LiveId" clId="{B4AE17D5-7D6E-415C-97CC-C4F09A9676D0}" dt="2021-06-24T23:48:21.996" v="10084" actId="26606"/>
          <ac:spMkLst>
            <pc:docMk/>
            <pc:sldMk cId="2819951119" sldId="264"/>
            <ac:spMk id="2" creationId="{92B90CF0-CD94-4C43-8AE6-23AECB7A6537}"/>
          </ac:spMkLst>
        </pc:spChg>
        <pc:spChg chg="mod">
          <ac:chgData name="Albi Kovatcheva" userId="7a906a910bc94ccd" providerId="LiveId" clId="{B4AE17D5-7D6E-415C-97CC-C4F09A9676D0}" dt="2021-06-24T23:49:10.513" v="10100" actId="1076"/>
          <ac:spMkLst>
            <pc:docMk/>
            <pc:sldMk cId="2819951119" sldId="264"/>
            <ac:spMk id="4" creationId="{8C347634-D1FF-4EA0-B0AC-D175418E3908}"/>
          </ac:spMkLst>
        </pc:spChg>
        <pc:spChg chg="add del mod">
          <ac:chgData name="Albi Kovatcheva" userId="7a906a910bc94ccd" providerId="LiveId" clId="{B4AE17D5-7D6E-415C-97CC-C4F09A9676D0}" dt="2021-06-24T17:10:15.503" v="2201" actId="22"/>
          <ac:spMkLst>
            <pc:docMk/>
            <pc:sldMk cId="2819951119" sldId="264"/>
            <ac:spMk id="5" creationId="{C9837632-59A3-494F-AA1C-8F38FC39F549}"/>
          </ac:spMkLst>
        </pc:spChg>
        <pc:spChg chg="add del mod">
          <ac:chgData name="Albi Kovatcheva" userId="7a906a910bc94ccd" providerId="LiveId" clId="{B4AE17D5-7D6E-415C-97CC-C4F09A9676D0}" dt="2021-06-24T17:14:54.224" v="2226" actId="22"/>
          <ac:spMkLst>
            <pc:docMk/>
            <pc:sldMk cId="2819951119" sldId="264"/>
            <ac:spMk id="10" creationId="{0BA337D5-0DA5-4602-AFBD-763D9EFC8251}"/>
          </ac:spMkLst>
        </pc:spChg>
        <pc:spChg chg="add">
          <ac:chgData name="Albi Kovatcheva" userId="7a906a910bc94ccd" providerId="LiveId" clId="{B4AE17D5-7D6E-415C-97CC-C4F09A9676D0}" dt="2021-06-24T23:48:21.996" v="10084" actId="26606"/>
          <ac:spMkLst>
            <pc:docMk/>
            <pc:sldMk cId="2819951119" sldId="264"/>
            <ac:spMk id="17" creationId="{33CD251C-A887-4D2F-925B-FC097198538B}"/>
          </ac:spMkLst>
        </pc:spChg>
        <pc:spChg chg="add">
          <ac:chgData name="Albi Kovatcheva" userId="7a906a910bc94ccd" providerId="LiveId" clId="{B4AE17D5-7D6E-415C-97CC-C4F09A9676D0}" dt="2021-06-24T23:48:21.996" v="10084" actId="26606"/>
          <ac:spMkLst>
            <pc:docMk/>
            <pc:sldMk cId="2819951119" sldId="264"/>
            <ac:spMk id="19" creationId="{B19D093C-27FB-4032-B282-42C4563F257C}"/>
          </ac:spMkLst>
        </pc:spChg>
        <pc:grpChg chg="add">
          <ac:chgData name="Albi Kovatcheva" userId="7a906a910bc94ccd" providerId="LiveId" clId="{B4AE17D5-7D6E-415C-97CC-C4F09A9676D0}" dt="2021-06-24T23:48:21.996" v="10084" actId="26606"/>
          <ac:grpSpMkLst>
            <pc:docMk/>
            <pc:sldMk cId="2819951119" sldId="264"/>
            <ac:grpSpMk id="21" creationId="{35EE815E-1BD3-4777-B652-6D98825BF66B}"/>
          </ac:grpSpMkLst>
        </pc:grpChg>
        <pc:picChg chg="del">
          <ac:chgData name="Albi Kovatcheva" userId="7a906a910bc94ccd" providerId="LiveId" clId="{B4AE17D5-7D6E-415C-97CC-C4F09A9676D0}" dt="2021-06-24T17:10:13.752" v="2199" actId="478"/>
          <ac:picMkLst>
            <pc:docMk/>
            <pc:sldMk cId="2819951119" sldId="264"/>
            <ac:picMk id="7" creationId="{EC2931C5-4EE4-40A6-8F49-577EFFB47488}"/>
          </ac:picMkLst>
        </pc:picChg>
        <pc:picChg chg="add del mod ord">
          <ac:chgData name="Albi Kovatcheva" userId="7a906a910bc94ccd" providerId="LiveId" clId="{B4AE17D5-7D6E-415C-97CC-C4F09A9676D0}" dt="2021-06-24T17:14:52.638" v="2224" actId="478"/>
          <ac:picMkLst>
            <pc:docMk/>
            <pc:sldMk cId="2819951119" sldId="264"/>
            <ac:picMk id="8" creationId="{ACE8C4CE-9C22-4506-8996-E86A2F10D8AF}"/>
          </ac:picMkLst>
        </pc:picChg>
        <pc:picChg chg="add mod ord">
          <ac:chgData name="Albi Kovatcheva" userId="7a906a910bc94ccd" providerId="LiveId" clId="{B4AE17D5-7D6E-415C-97CC-C4F09A9676D0}" dt="2021-06-24T23:48:21.996" v="10084" actId="26606"/>
          <ac:picMkLst>
            <pc:docMk/>
            <pc:sldMk cId="2819951119" sldId="264"/>
            <ac:picMk id="12" creationId="{A565A694-8C94-49D9-8919-D6F7F13F552B}"/>
          </ac:picMkLst>
        </pc:picChg>
      </pc:sldChg>
      <pc:sldChg chg="addSp delSp modSp add mod setBg">
        <pc:chgData name="Albi Kovatcheva" userId="7a906a910bc94ccd" providerId="LiveId" clId="{B4AE17D5-7D6E-415C-97CC-C4F09A9676D0}" dt="2021-06-25T00:33:05.037" v="11379" actId="255"/>
        <pc:sldMkLst>
          <pc:docMk/>
          <pc:sldMk cId="2067862692" sldId="265"/>
        </pc:sldMkLst>
        <pc:spChg chg="mod">
          <ac:chgData name="Albi Kovatcheva" userId="7a906a910bc94ccd" providerId="LiveId" clId="{B4AE17D5-7D6E-415C-97CC-C4F09A9676D0}" dt="2021-06-24T23:51:00.086" v="10119" actId="26606"/>
          <ac:spMkLst>
            <pc:docMk/>
            <pc:sldMk cId="2067862692" sldId="265"/>
            <ac:spMk id="2" creationId="{9FD91EDA-6816-49C4-848A-944FD6BB1E13}"/>
          </ac:spMkLst>
        </pc:spChg>
        <pc:spChg chg="add del mod">
          <ac:chgData name="Albi Kovatcheva" userId="7a906a910bc94ccd" providerId="LiveId" clId="{B4AE17D5-7D6E-415C-97CC-C4F09A9676D0}" dt="2021-06-24T17:12:22.625" v="2208" actId="22"/>
          <ac:spMkLst>
            <pc:docMk/>
            <pc:sldMk cId="2067862692" sldId="265"/>
            <ac:spMk id="4" creationId="{A93497B2-47E7-4F47-93C4-4EB36A4C781C}"/>
          </ac:spMkLst>
        </pc:spChg>
        <pc:spChg chg="mod">
          <ac:chgData name="Albi Kovatcheva" userId="7a906a910bc94ccd" providerId="LiveId" clId="{B4AE17D5-7D6E-415C-97CC-C4F09A9676D0}" dt="2021-06-25T00:33:05.037" v="11379" actId="255"/>
          <ac:spMkLst>
            <pc:docMk/>
            <pc:sldMk cId="2067862692" sldId="265"/>
            <ac:spMk id="11" creationId="{6FBB3E3E-76F0-45D0-8676-4D9F3A20FC11}"/>
          </ac:spMkLst>
        </pc:spChg>
        <pc:spChg chg="add del">
          <ac:chgData name="Albi Kovatcheva" userId="7a906a910bc94ccd" providerId="LiveId" clId="{B4AE17D5-7D6E-415C-97CC-C4F09A9676D0}" dt="2021-06-25T00:32:59.181" v="11378" actId="26606"/>
          <ac:spMkLst>
            <pc:docMk/>
            <pc:sldMk cId="2067862692" sldId="265"/>
            <ac:spMk id="16" creationId="{6EFFF4A2-EB01-4738-9824-8D9A72A51BB9}"/>
          </ac:spMkLst>
        </pc:spChg>
        <pc:spChg chg="add del">
          <ac:chgData name="Albi Kovatcheva" userId="7a906a910bc94ccd" providerId="LiveId" clId="{B4AE17D5-7D6E-415C-97CC-C4F09A9676D0}" dt="2021-06-25T00:32:59.181" v="11378" actId="26606"/>
          <ac:spMkLst>
            <pc:docMk/>
            <pc:sldMk cId="2067862692" sldId="265"/>
            <ac:spMk id="18" creationId="{23D97D8B-CFC5-431A-AA32-93C4522A6EE6}"/>
          </ac:spMkLst>
        </pc:spChg>
        <pc:spChg chg="add">
          <ac:chgData name="Albi Kovatcheva" userId="7a906a910bc94ccd" providerId="LiveId" clId="{B4AE17D5-7D6E-415C-97CC-C4F09A9676D0}" dt="2021-06-25T00:32:59.181" v="11378" actId="26606"/>
          <ac:spMkLst>
            <pc:docMk/>
            <pc:sldMk cId="2067862692" sldId="265"/>
            <ac:spMk id="27" creationId="{6EFFF4A2-EB01-4738-9824-8D9A72A51BB9}"/>
          </ac:spMkLst>
        </pc:spChg>
        <pc:spChg chg="add">
          <ac:chgData name="Albi Kovatcheva" userId="7a906a910bc94ccd" providerId="LiveId" clId="{B4AE17D5-7D6E-415C-97CC-C4F09A9676D0}" dt="2021-06-25T00:32:59.181" v="11378" actId="26606"/>
          <ac:spMkLst>
            <pc:docMk/>
            <pc:sldMk cId="2067862692" sldId="265"/>
            <ac:spMk id="29" creationId="{23D97D8B-CFC5-431A-AA32-93C4522A6EE6}"/>
          </ac:spMkLst>
        </pc:spChg>
        <pc:grpChg chg="add del">
          <ac:chgData name="Albi Kovatcheva" userId="7a906a910bc94ccd" providerId="LiveId" clId="{B4AE17D5-7D6E-415C-97CC-C4F09A9676D0}" dt="2021-06-25T00:32:59.181" v="11378" actId="26606"/>
          <ac:grpSpMkLst>
            <pc:docMk/>
            <pc:sldMk cId="2067862692" sldId="265"/>
            <ac:grpSpMk id="20" creationId="{F91EAA54-AC0A-4AEF-ACE5-B1DD3DC8173B}"/>
          </ac:grpSpMkLst>
        </pc:grpChg>
        <pc:grpChg chg="add">
          <ac:chgData name="Albi Kovatcheva" userId="7a906a910bc94ccd" providerId="LiveId" clId="{B4AE17D5-7D6E-415C-97CC-C4F09A9676D0}" dt="2021-06-25T00:32:59.181" v="11378" actId="26606"/>
          <ac:grpSpMkLst>
            <pc:docMk/>
            <pc:sldMk cId="2067862692" sldId="265"/>
            <ac:grpSpMk id="31" creationId="{F91EAA54-AC0A-4AEF-ACE5-B1DD3DC8173B}"/>
          </ac:grpSpMkLst>
        </pc:grpChg>
        <pc:graphicFrameChg chg="add mod ord">
          <ac:chgData name="Albi Kovatcheva" userId="7a906a910bc94ccd" providerId="LiveId" clId="{B4AE17D5-7D6E-415C-97CC-C4F09A9676D0}" dt="2021-06-25T00:32:59.181" v="11378" actId="26606"/>
          <ac:graphicFrameMkLst>
            <pc:docMk/>
            <pc:sldMk cId="2067862692" sldId="265"/>
            <ac:graphicFrameMk id="8" creationId="{A280B55F-1DD3-49B2-8D9D-CB04AD1819CD}"/>
          </ac:graphicFrameMkLst>
        </pc:graphicFrameChg>
        <pc:picChg chg="add mod ord">
          <ac:chgData name="Albi Kovatcheva" userId="7a906a910bc94ccd" providerId="LiveId" clId="{B4AE17D5-7D6E-415C-97CC-C4F09A9676D0}" dt="2021-06-24T23:51:00.086" v="10119" actId="26606"/>
          <ac:picMkLst>
            <pc:docMk/>
            <pc:sldMk cId="2067862692" sldId="265"/>
            <ac:picMk id="6" creationId="{DB4984DC-7FAB-40A1-95E5-616B41AFA880}"/>
          </ac:picMkLst>
        </pc:picChg>
        <pc:picChg chg="del">
          <ac:chgData name="Albi Kovatcheva" userId="7a906a910bc94ccd" providerId="LiveId" clId="{B4AE17D5-7D6E-415C-97CC-C4F09A9676D0}" dt="2021-06-24T17:12:20.349" v="2206" actId="478"/>
          <ac:picMkLst>
            <pc:docMk/>
            <pc:sldMk cId="2067862692" sldId="265"/>
            <ac:picMk id="7" creationId="{41DCD60F-4935-426D-83FE-F81690D8EE6C}"/>
          </ac:picMkLst>
        </pc:picChg>
      </pc:sldChg>
      <pc:sldChg chg="addSp delSp modSp add mod setBg">
        <pc:chgData name="Albi Kovatcheva" userId="7a906a910bc94ccd" providerId="LiveId" clId="{B4AE17D5-7D6E-415C-97CC-C4F09A9676D0}" dt="2021-06-25T00:33:21.083" v="11385" actId="478"/>
        <pc:sldMkLst>
          <pc:docMk/>
          <pc:sldMk cId="906440902" sldId="266"/>
        </pc:sldMkLst>
        <pc:spChg chg="mod ord">
          <ac:chgData name="Albi Kovatcheva" userId="7a906a910bc94ccd" providerId="LiveId" clId="{B4AE17D5-7D6E-415C-97CC-C4F09A9676D0}" dt="2021-06-24T23:51:10.772" v="10122" actId="26606"/>
          <ac:spMkLst>
            <pc:docMk/>
            <pc:sldMk cId="906440902" sldId="266"/>
            <ac:spMk id="2" creationId="{9FD91EDA-6816-49C4-848A-944FD6BB1E13}"/>
          </ac:spMkLst>
        </pc:spChg>
        <pc:spChg chg="add del mod">
          <ac:chgData name="Albi Kovatcheva" userId="7a906a910bc94ccd" providerId="LiveId" clId="{B4AE17D5-7D6E-415C-97CC-C4F09A9676D0}" dt="2021-06-25T00:33:21.083" v="11385" actId="478"/>
          <ac:spMkLst>
            <pc:docMk/>
            <pc:sldMk cId="906440902" sldId="266"/>
            <ac:spMk id="4" creationId="{451E6DE4-10F6-406D-82C6-084B981422E2}"/>
          </ac:spMkLst>
        </pc:spChg>
        <pc:spChg chg="add del mod">
          <ac:chgData name="Albi Kovatcheva" userId="7a906a910bc94ccd" providerId="LiveId" clId="{B4AE17D5-7D6E-415C-97CC-C4F09A9676D0}" dt="2021-06-24T13:34:25.694" v="1825" actId="478"/>
          <ac:spMkLst>
            <pc:docMk/>
            <pc:sldMk cId="906440902" sldId="266"/>
            <ac:spMk id="4" creationId="{71F27CB5-B2F2-476B-BBC6-BE8B4973A8D3}"/>
          </ac:spMkLst>
        </pc:spChg>
        <pc:spChg chg="mod">
          <ac:chgData name="Albi Kovatcheva" userId="7a906a910bc94ccd" providerId="LiveId" clId="{B4AE17D5-7D6E-415C-97CC-C4F09A9676D0}" dt="2021-06-24T23:51:14.763" v="10123" actId="255"/>
          <ac:spMkLst>
            <pc:docMk/>
            <pc:sldMk cId="906440902" sldId="266"/>
            <ac:spMk id="11" creationId="{6FBB3E3E-76F0-45D0-8676-4D9F3A20FC11}"/>
          </ac:spMkLst>
        </pc:spChg>
        <pc:spChg chg="add">
          <ac:chgData name="Albi Kovatcheva" userId="7a906a910bc94ccd" providerId="LiveId" clId="{B4AE17D5-7D6E-415C-97CC-C4F09A9676D0}" dt="2021-06-24T23:51:10.772" v="10122" actId="26606"/>
          <ac:spMkLst>
            <pc:docMk/>
            <pc:sldMk cId="906440902" sldId="266"/>
            <ac:spMk id="16" creationId="{6EFFF4A2-EB01-4738-9824-8D9A72A51BB9}"/>
          </ac:spMkLst>
        </pc:spChg>
        <pc:spChg chg="add">
          <ac:chgData name="Albi Kovatcheva" userId="7a906a910bc94ccd" providerId="LiveId" clId="{B4AE17D5-7D6E-415C-97CC-C4F09A9676D0}" dt="2021-06-24T23:51:10.772" v="10122" actId="26606"/>
          <ac:spMkLst>
            <pc:docMk/>
            <pc:sldMk cId="906440902" sldId="266"/>
            <ac:spMk id="18" creationId="{23D97D8B-CFC5-431A-AA32-93C4522A6EE6}"/>
          </ac:spMkLst>
        </pc:spChg>
        <pc:grpChg chg="add">
          <ac:chgData name="Albi Kovatcheva" userId="7a906a910bc94ccd" providerId="LiveId" clId="{B4AE17D5-7D6E-415C-97CC-C4F09A9676D0}" dt="2021-06-24T23:51:10.772" v="10122" actId="26606"/>
          <ac:grpSpMkLst>
            <pc:docMk/>
            <pc:sldMk cId="906440902" sldId="266"/>
            <ac:grpSpMk id="20" creationId="{F91EAA54-AC0A-4AEF-ACE5-B1DD3DC8173B}"/>
          </ac:grpSpMkLst>
        </pc:grpChg>
        <pc:graphicFrameChg chg="del">
          <ac:chgData name="Albi Kovatcheva" userId="7a906a910bc94ccd" providerId="LiveId" clId="{B4AE17D5-7D6E-415C-97CC-C4F09A9676D0}" dt="2021-06-24T13:34:20.944" v="1823" actId="478"/>
          <ac:graphicFrameMkLst>
            <pc:docMk/>
            <pc:sldMk cId="906440902" sldId="266"/>
            <ac:graphicFrameMk id="8" creationId="{A280B55F-1DD3-49B2-8D9D-CB04AD1819CD}"/>
          </ac:graphicFrameMkLst>
        </pc:graphicFrameChg>
        <pc:graphicFrameChg chg="add del mod">
          <ac:chgData name="Albi Kovatcheva" userId="7a906a910bc94ccd" providerId="LiveId" clId="{B4AE17D5-7D6E-415C-97CC-C4F09A9676D0}" dt="2021-06-25T00:33:17.676" v="11383" actId="478"/>
          <ac:graphicFrameMkLst>
            <pc:docMk/>
            <pc:sldMk cId="906440902" sldId="266"/>
            <ac:graphicFrameMk id="9" creationId="{6FFE4CA5-F181-4589-A8B3-A4F979BFE056}"/>
          </ac:graphicFrameMkLst>
        </pc:graphicFrameChg>
        <pc:graphicFrameChg chg="add mod">
          <ac:chgData name="Albi Kovatcheva" userId="7a906a910bc94ccd" providerId="LiveId" clId="{B4AE17D5-7D6E-415C-97CC-C4F09A9676D0}" dt="2021-06-25T00:33:17.933" v="11384"/>
          <ac:graphicFrameMkLst>
            <pc:docMk/>
            <pc:sldMk cId="906440902" sldId="266"/>
            <ac:graphicFrameMk id="13" creationId="{E62B8DED-936D-4B6F-B180-94BAA952E9FB}"/>
          </ac:graphicFrameMkLst>
        </pc:graphicFrameChg>
        <pc:picChg chg="mod">
          <ac:chgData name="Albi Kovatcheva" userId="7a906a910bc94ccd" providerId="LiveId" clId="{B4AE17D5-7D6E-415C-97CC-C4F09A9676D0}" dt="2021-06-24T23:51:10.772" v="10122" actId="26606"/>
          <ac:picMkLst>
            <pc:docMk/>
            <pc:sldMk cId="906440902" sldId="266"/>
            <ac:picMk id="7" creationId="{41DCD60F-4935-426D-83FE-F81690D8EE6C}"/>
          </ac:picMkLst>
        </pc:picChg>
      </pc:sldChg>
      <pc:sldChg chg="addSp delSp modSp add mod setBg">
        <pc:chgData name="Albi Kovatcheva" userId="7a906a910bc94ccd" providerId="LiveId" clId="{B4AE17D5-7D6E-415C-97CC-C4F09A9676D0}" dt="2021-06-24T23:51:28.239" v="10127" actId="1076"/>
        <pc:sldMkLst>
          <pc:docMk/>
          <pc:sldMk cId="1940909031" sldId="267"/>
        </pc:sldMkLst>
        <pc:spChg chg="mod">
          <ac:chgData name="Albi Kovatcheva" userId="7a906a910bc94ccd" providerId="LiveId" clId="{B4AE17D5-7D6E-415C-97CC-C4F09A9676D0}" dt="2021-06-24T23:51:18.587" v="10124" actId="26606"/>
          <ac:spMkLst>
            <pc:docMk/>
            <pc:sldMk cId="1940909031" sldId="267"/>
            <ac:spMk id="2" creationId="{9FD91EDA-6816-49C4-848A-944FD6BB1E13}"/>
          </ac:spMkLst>
        </pc:spChg>
        <pc:spChg chg="add del mod">
          <ac:chgData name="Albi Kovatcheva" userId="7a906a910bc94ccd" providerId="LiveId" clId="{B4AE17D5-7D6E-415C-97CC-C4F09A9676D0}" dt="2021-06-24T17:12:29.321" v="2212" actId="22"/>
          <ac:spMkLst>
            <pc:docMk/>
            <pc:sldMk cId="1940909031" sldId="267"/>
            <ac:spMk id="4" creationId="{445E6F2C-0B5D-435F-ACDE-404018767D0E}"/>
          </ac:spMkLst>
        </pc:spChg>
        <pc:spChg chg="add del mod">
          <ac:chgData name="Albi Kovatcheva" userId="7a906a910bc94ccd" providerId="LiveId" clId="{B4AE17D5-7D6E-415C-97CC-C4F09A9676D0}" dt="2021-06-24T13:34:41.218" v="1831" actId="478"/>
          <ac:spMkLst>
            <pc:docMk/>
            <pc:sldMk cId="1940909031" sldId="267"/>
            <ac:spMk id="4" creationId="{A4853B82-944E-40D9-B7CA-6BEE8107FD62}"/>
          </ac:spMkLst>
        </pc:spChg>
        <pc:spChg chg="mod">
          <ac:chgData name="Albi Kovatcheva" userId="7a906a910bc94ccd" providerId="LiveId" clId="{B4AE17D5-7D6E-415C-97CC-C4F09A9676D0}" dt="2021-06-24T23:51:28.239" v="10127" actId="1076"/>
          <ac:spMkLst>
            <pc:docMk/>
            <pc:sldMk cId="1940909031" sldId="267"/>
            <ac:spMk id="11" creationId="{6FBB3E3E-76F0-45D0-8676-4D9F3A20FC11}"/>
          </ac:spMkLst>
        </pc:spChg>
        <pc:spChg chg="add">
          <ac:chgData name="Albi Kovatcheva" userId="7a906a910bc94ccd" providerId="LiveId" clId="{B4AE17D5-7D6E-415C-97CC-C4F09A9676D0}" dt="2021-06-24T23:51:18.587" v="10124" actId="26606"/>
          <ac:spMkLst>
            <pc:docMk/>
            <pc:sldMk cId="1940909031" sldId="267"/>
            <ac:spMk id="16" creationId="{33CD251C-A887-4D2F-925B-FC097198538B}"/>
          </ac:spMkLst>
        </pc:spChg>
        <pc:spChg chg="add">
          <ac:chgData name="Albi Kovatcheva" userId="7a906a910bc94ccd" providerId="LiveId" clId="{B4AE17D5-7D6E-415C-97CC-C4F09A9676D0}" dt="2021-06-24T23:51:18.587" v="10124" actId="26606"/>
          <ac:spMkLst>
            <pc:docMk/>
            <pc:sldMk cId="1940909031" sldId="267"/>
            <ac:spMk id="18" creationId="{B19D093C-27FB-4032-B282-42C4563F257C}"/>
          </ac:spMkLst>
        </pc:spChg>
        <pc:grpChg chg="add">
          <ac:chgData name="Albi Kovatcheva" userId="7a906a910bc94ccd" providerId="LiveId" clId="{B4AE17D5-7D6E-415C-97CC-C4F09A9676D0}" dt="2021-06-24T23:51:18.587" v="10124" actId="26606"/>
          <ac:grpSpMkLst>
            <pc:docMk/>
            <pc:sldMk cId="1940909031" sldId="267"/>
            <ac:grpSpMk id="20" creationId="{35EE815E-1BD3-4777-B652-6D98825BF66B}"/>
          </ac:grpSpMkLst>
        </pc:grpChg>
        <pc:graphicFrameChg chg="del">
          <ac:chgData name="Albi Kovatcheva" userId="7a906a910bc94ccd" providerId="LiveId" clId="{B4AE17D5-7D6E-415C-97CC-C4F09A9676D0}" dt="2021-06-24T13:34:36.301" v="1829" actId="478"/>
          <ac:graphicFrameMkLst>
            <pc:docMk/>
            <pc:sldMk cId="1940909031" sldId="267"/>
            <ac:graphicFrameMk id="8" creationId="{A280B55F-1DD3-49B2-8D9D-CB04AD1819CD}"/>
          </ac:graphicFrameMkLst>
        </pc:graphicFrameChg>
        <pc:picChg chg="add mod ord">
          <ac:chgData name="Albi Kovatcheva" userId="7a906a910bc94ccd" providerId="LiveId" clId="{B4AE17D5-7D6E-415C-97CC-C4F09A9676D0}" dt="2021-06-24T23:51:18.587" v="10124" actId="26606"/>
          <ac:picMkLst>
            <pc:docMk/>
            <pc:sldMk cId="1940909031" sldId="267"/>
            <ac:picMk id="6" creationId="{9C622C96-3F21-41DF-B331-E904B1DCACD7}"/>
          </ac:picMkLst>
        </pc:picChg>
        <pc:picChg chg="del mod">
          <ac:chgData name="Albi Kovatcheva" userId="7a906a910bc94ccd" providerId="LiveId" clId="{B4AE17D5-7D6E-415C-97CC-C4F09A9676D0}" dt="2021-06-24T17:12:27.776" v="2210" actId="478"/>
          <ac:picMkLst>
            <pc:docMk/>
            <pc:sldMk cId="1940909031" sldId="267"/>
            <ac:picMk id="7" creationId="{41DCD60F-4935-426D-83FE-F81690D8EE6C}"/>
          </ac:picMkLst>
        </pc:picChg>
      </pc:sldChg>
      <pc:sldChg chg="addSp delSp modSp new mod setBg">
        <pc:chgData name="Albi Kovatcheva" userId="7a906a910bc94ccd" providerId="LiveId" clId="{B4AE17D5-7D6E-415C-97CC-C4F09A9676D0}" dt="2021-06-24T23:51:57.723" v="10134" actId="14100"/>
        <pc:sldMkLst>
          <pc:docMk/>
          <pc:sldMk cId="1857682843" sldId="268"/>
        </pc:sldMkLst>
        <pc:spChg chg="mod">
          <ac:chgData name="Albi Kovatcheva" userId="7a906a910bc94ccd" providerId="LiveId" clId="{B4AE17D5-7D6E-415C-97CC-C4F09A9676D0}" dt="2021-06-24T23:51:49.007" v="10131" actId="26606"/>
          <ac:spMkLst>
            <pc:docMk/>
            <pc:sldMk cId="1857682843" sldId="268"/>
            <ac:spMk id="2" creationId="{2BC5EF08-E760-4095-AE86-DABFB2E0E65E}"/>
          </ac:spMkLst>
        </pc:spChg>
        <pc:spChg chg="mod">
          <ac:chgData name="Albi Kovatcheva" userId="7a906a910bc94ccd" providerId="LiveId" clId="{B4AE17D5-7D6E-415C-97CC-C4F09A9676D0}" dt="2021-06-24T23:51:57.723" v="10134" actId="14100"/>
          <ac:spMkLst>
            <pc:docMk/>
            <pc:sldMk cId="1857682843" sldId="268"/>
            <ac:spMk id="3" creationId="{05013AB6-8513-41C1-A2BB-3B4A94430ABA}"/>
          </ac:spMkLst>
        </pc:spChg>
        <pc:spChg chg="del mod">
          <ac:chgData name="Albi Kovatcheva" userId="7a906a910bc94ccd" providerId="LiveId" clId="{B4AE17D5-7D6E-415C-97CC-C4F09A9676D0}" dt="2021-06-24T17:13:51.987" v="2217" actId="22"/>
          <ac:spMkLst>
            <pc:docMk/>
            <pc:sldMk cId="1857682843" sldId="268"/>
            <ac:spMk id="4" creationId="{FD54B247-CD46-437D-9051-C1103726BCA8}"/>
          </ac:spMkLst>
        </pc:spChg>
        <pc:spChg chg="add del mod">
          <ac:chgData name="Albi Kovatcheva" userId="7a906a910bc94ccd" providerId="LiveId" clId="{B4AE17D5-7D6E-415C-97CC-C4F09A9676D0}" dt="2021-06-24T17:19:27.543" v="2297" actId="22"/>
          <ac:spMkLst>
            <pc:docMk/>
            <pc:sldMk cId="1857682843" sldId="268"/>
            <ac:spMk id="8" creationId="{E24DAFE1-F96D-4EB7-9486-07A1BADB8236}"/>
          </ac:spMkLst>
        </pc:spChg>
        <pc:spChg chg="add del mod">
          <ac:chgData name="Albi Kovatcheva" userId="7a906a910bc94ccd" providerId="LiveId" clId="{B4AE17D5-7D6E-415C-97CC-C4F09A9676D0}" dt="2021-06-24T17:20:08.300" v="2300" actId="22"/>
          <ac:spMkLst>
            <pc:docMk/>
            <pc:sldMk cId="1857682843" sldId="268"/>
            <ac:spMk id="12" creationId="{D5C1ECB3-038B-42DB-ABF8-EB9580919B39}"/>
          </ac:spMkLst>
        </pc:spChg>
        <pc:spChg chg="add">
          <ac:chgData name="Albi Kovatcheva" userId="7a906a910bc94ccd" providerId="LiveId" clId="{B4AE17D5-7D6E-415C-97CC-C4F09A9676D0}" dt="2021-06-24T23:51:49.007" v="10131" actId="26606"/>
          <ac:spMkLst>
            <pc:docMk/>
            <pc:sldMk cId="1857682843" sldId="268"/>
            <ac:spMk id="19" creationId="{33CD251C-A887-4D2F-925B-FC097198538B}"/>
          </ac:spMkLst>
        </pc:spChg>
        <pc:spChg chg="add">
          <ac:chgData name="Albi Kovatcheva" userId="7a906a910bc94ccd" providerId="LiveId" clId="{B4AE17D5-7D6E-415C-97CC-C4F09A9676D0}" dt="2021-06-24T23:51:49.007" v="10131" actId="26606"/>
          <ac:spMkLst>
            <pc:docMk/>
            <pc:sldMk cId="1857682843" sldId="268"/>
            <ac:spMk id="21" creationId="{B19D093C-27FB-4032-B282-42C4563F257C}"/>
          </ac:spMkLst>
        </pc:spChg>
        <pc:grpChg chg="add">
          <ac:chgData name="Albi Kovatcheva" userId="7a906a910bc94ccd" providerId="LiveId" clId="{B4AE17D5-7D6E-415C-97CC-C4F09A9676D0}" dt="2021-06-24T23:51:49.007" v="10131" actId="26606"/>
          <ac:grpSpMkLst>
            <pc:docMk/>
            <pc:sldMk cId="1857682843" sldId="268"/>
            <ac:grpSpMk id="23" creationId="{35EE815E-1BD3-4777-B652-6D98825BF66B}"/>
          </ac:grpSpMkLst>
        </pc:grpChg>
        <pc:picChg chg="add del mod ord">
          <ac:chgData name="Albi Kovatcheva" userId="7a906a910bc94ccd" providerId="LiveId" clId="{B4AE17D5-7D6E-415C-97CC-C4F09A9676D0}" dt="2021-06-24T17:19:25.656" v="2295" actId="478"/>
          <ac:picMkLst>
            <pc:docMk/>
            <pc:sldMk cId="1857682843" sldId="268"/>
            <ac:picMk id="6" creationId="{101FDF9B-51D2-4CBE-A531-DCBBE725FE4A}"/>
          </ac:picMkLst>
        </pc:picChg>
        <pc:picChg chg="add del mod ord">
          <ac:chgData name="Albi Kovatcheva" userId="7a906a910bc94ccd" providerId="LiveId" clId="{B4AE17D5-7D6E-415C-97CC-C4F09A9676D0}" dt="2021-06-24T17:20:03.975" v="2298" actId="478"/>
          <ac:picMkLst>
            <pc:docMk/>
            <pc:sldMk cId="1857682843" sldId="268"/>
            <ac:picMk id="10" creationId="{56ACBF24-F294-4D33-BF03-75DD2CA4A922}"/>
          </ac:picMkLst>
        </pc:picChg>
        <pc:picChg chg="add mod ord">
          <ac:chgData name="Albi Kovatcheva" userId="7a906a910bc94ccd" providerId="LiveId" clId="{B4AE17D5-7D6E-415C-97CC-C4F09A9676D0}" dt="2021-06-24T23:51:49.007" v="10131" actId="26606"/>
          <ac:picMkLst>
            <pc:docMk/>
            <pc:sldMk cId="1857682843" sldId="268"/>
            <ac:picMk id="14" creationId="{A4D94E4B-B424-4D34-8469-28943F8AE0C4}"/>
          </ac:picMkLst>
        </pc:picChg>
      </pc:sldChg>
      <pc:sldChg chg="addSp delSp modSp add mod setBg">
        <pc:chgData name="Albi Kovatcheva" userId="7a906a910bc94ccd" providerId="LiveId" clId="{B4AE17D5-7D6E-415C-97CC-C4F09A9676D0}" dt="2021-06-24T23:51:41.138" v="10129" actId="255"/>
        <pc:sldMkLst>
          <pc:docMk/>
          <pc:sldMk cId="3591112350" sldId="269"/>
        </pc:sldMkLst>
        <pc:spChg chg="mod">
          <ac:chgData name="Albi Kovatcheva" userId="7a906a910bc94ccd" providerId="LiveId" clId="{B4AE17D5-7D6E-415C-97CC-C4F09A9676D0}" dt="2021-06-24T23:51:34.315" v="10128" actId="26606"/>
          <ac:spMkLst>
            <pc:docMk/>
            <pc:sldMk cId="3591112350" sldId="269"/>
            <ac:spMk id="2" creationId="{9FD91EDA-6816-49C4-848A-944FD6BB1E13}"/>
          </ac:spMkLst>
        </pc:spChg>
        <pc:spChg chg="add del mod">
          <ac:chgData name="Albi Kovatcheva" userId="7a906a910bc94ccd" providerId="LiveId" clId="{B4AE17D5-7D6E-415C-97CC-C4F09A9676D0}" dt="2021-06-24T17:12:35.058" v="2215" actId="22"/>
          <ac:spMkLst>
            <pc:docMk/>
            <pc:sldMk cId="3591112350" sldId="269"/>
            <ac:spMk id="4" creationId="{4EC44879-CD1F-4CDA-A9CB-A69500FF1286}"/>
          </ac:spMkLst>
        </pc:spChg>
        <pc:spChg chg="mod">
          <ac:chgData name="Albi Kovatcheva" userId="7a906a910bc94ccd" providerId="LiveId" clId="{B4AE17D5-7D6E-415C-97CC-C4F09A9676D0}" dt="2021-06-24T23:51:41.138" v="10129" actId="255"/>
          <ac:spMkLst>
            <pc:docMk/>
            <pc:sldMk cId="3591112350" sldId="269"/>
            <ac:spMk id="11" creationId="{6FBB3E3E-76F0-45D0-8676-4D9F3A20FC11}"/>
          </ac:spMkLst>
        </pc:spChg>
        <pc:spChg chg="add">
          <ac:chgData name="Albi Kovatcheva" userId="7a906a910bc94ccd" providerId="LiveId" clId="{B4AE17D5-7D6E-415C-97CC-C4F09A9676D0}" dt="2021-06-24T23:51:34.315" v="10128" actId="26606"/>
          <ac:spMkLst>
            <pc:docMk/>
            <pc:sldMk cId="3591112350" sldId="269"/>
            <ac:spMk id="16" creationId="{33CD251C-A887-4D2F-925B-FC097198538B}"/>
          </ac:spMkLst>
        </pc:spChg>
        <pc:spChg chg="add">
          <ac:chgData name="Albi Kovatcheva" userId="7a906a910bc94ccd" providerId="LiveId" clId="{B4AE17D5-7D6E-415C-97CC-C4F09A9676D0}" dt="2021-06-24T23:51:34.315" v="10128" actId="26606"/>
          <ac:spMkLst>
            <pc:docMk/>
            <pc:sldMk cId="3591112350" sldId="269"/>
            <ac:spMk id="18" creationId="{B19D093C-27FB-4032-B282-42C4563F257C}"/>
          </ac:spMkLst>
        </pc:spChg>
        <pc:grpChg chg="add">
          <ac:chgData name="Albi Kovatcheva" userId="7a906a910bc94ccd" providerId="LiveId" clId="{B4AE17D5-7D6E-415C-97CC-C4F09A9676D0}" dt="2021-06-24T23:51:34.315" v="10128" actId="26606"/>
          <ac:grpSpMkLst>
            <pc:docMk/>
            <pc:sldMk cId="3591112350" sldId="269"/>
            <ac:grpSpMk id="20" creationId="{35EE815E-1BD3-4777-B652-6D98825BF66B}"/>
          </ac:grpSpMkLst>
        </pc:grpChg>
        <pc:picChg chg="add mod ord">
          <ac:chgData name="Albi Kovatcheva" userId="7a906a910bc94ccd" providerId="LiveId" clId="{B4AE17D5-7D6E-415C-97CC-C4F09A9676D0}" dt="2021-06-24T23:51:34.315" v="10128" actId="26606"/>
          <ac:picMkLst>
            <pc:docMk/>
            <pc:sldMk cId="3591112350" sldId="269"/>
            <ac:picMk id="6" creationId="{3ADB75A1-3048-45DF-BD39-79160BA17120}"/>
          </ac:picMkLst>
        </pc:picChg>
        <pc:picChg chg="del">
          <ac:chgData name="Albi Kovatcheva" userId="7a906a910bc94ccd" providerId="LiveId" clId="{B4AE17D5-7D6E-415C-97CC-C4F09A9676D0}" dt="2021-06-24T17:12:33.308" v="2213" actId="478"/>
          <ac:picMkLst>
            <pc:docMk/>
            <pc:sldMk cId="3591112350" sldId="269"/>
            <ac:picMk id="7" creationId="{41DCD60F-4935-426D-83FE-F81690D8EE6C}"/>
          </ac:picMkLst>
        </pc:picChg>
      </pc:sldChg>
      <pc:sldChg chg="addSp modSp add mod setBg">
        <pc:chgData name="Albi Kovatcheva" userId="7a906a910bc94ccd" providerId="LiveId" clId="{B4AE17D5-7D6E-415C-97CC-C4F09A9676D0}" dt="2021-06-24T23:52:07.893" v="10137" actId="14100"/>
        <pc:sldMkLst>
          <pc:docMk/>
          <pc:sldMk cId="3509742498" sldId="270"/>
        </pc:sldMkLst>
        <pc:spChg chg="mod">
          <ac:chgData name="Albi Kovatcheva" userId="7a906a910bc94ccd" providerId="LiveId" clId="{B4AE17D5-7D6E-415C-97CC-C4F09A9676D0}" dt="2021-06-24T23:52:01.190" v="10135" actId="26606"/>
          <ac:spMkLst>
            <pc:docMk/>
            <pc:sldMk cId="3509742498" sldId="270"/>
            <ac:spMk id="2" creationId="{2BC5EF08-E760-4095-AE86-DABFB2E0E65E}"/>
          </ac:spMkLst>
        </pc:spChg>
        <pc:spChg chg="mod">
          <ac:chgData name="Albi Kovatcheva" userId="7a906a910bc94ccd" providerId="LiveId" clId="{B4AE17D5-7D6E-415C-97CC-C4F09A9676D0}" dt="2021-06-24T23:52:07.893" v="10137" actId="14100"/>
          <ac:spMkLst>
            <pc:docMk/>
            <pc:sldMk cId="3509742498" sldId="270"/>
            <ac:spMk id="3" creationId="{05013AB6-8513-41C1-A2BB-3B4A94430ABA}"/>
          </ac:spMkLst>
        </pc:spChg>
        <pc:spChg chg="add">
          <ac:chgData name="Albi Kovatcheva" userId="7a906a910bc94ccd" providerId="LiveId" clId="{B4AE17D5-7D6E-415C-97CC-C4F09A9676D0}" dt="2021-06-24T23:52:01.190" v="10135" actId="26606"/>
          <ac:spMkLst>
            <pc:docMk/>
            <pc:sldMk cId="3509742498" sldId="270"/>
            <ac:spMk id="19" creationId="{33CD251C-A887-4D2F-925B-FC097198538B}"/>
          </ac:spMkLst>
        </pc:spChg>
        <pc:spChg chg="add">
          <ac:chgData name="Albi Kovatcheva" userId="7a906a910bc94ccd" providerId="LiveId" clId="{B4AE17D5-7D6E-415C-97CC-C4F09A9676D0}" dt="2021-06-24T23:52:01.190" v="10135" actId="26606"/>
          <ac:spMkLst>
            <pc:docMk/>
            <pc:sldMk cId="3509742498" sldId="270"/>
            <ac:spMk id="21" creationId="{B19D093C-27FB-4032-B282-42C4563F257C}"/>
          </ac:spMkLst>
        </pc:spChg>
        <pc:grpChg chg="add">
          <ac:chgData name="Albi Kovatcheva" userId="7a906a910bc94ccd" providerId="LiveId" clId="{B4AE17D5-7D6E-415C-97CC-C4F09A9676D0}" dt="2021-06-24T23:52:01.190" v="10135" actId="26606"/>
          <ac:grpSpMkLst>
            <pc:docMk/>
            <pc:sldMk cId="3509742498" sldId="270"/>
            <ac:grpSpMk id="23" creationId="{35EE815E-1BD3-4777-B652-6D98825BF66B}"/>
          </ac:grpSpMkLst>
        </pc:grpChg>
        <pc:picChg chg="mod">
          <ac:chgData name="Albi Kovatcheva" userId="7a906a910bc94ccd" providerId="LiveId" clId="{B4AE17D5-7D6E-415C-97CC-C4F09A9676D0}" dt="2021-06-24T23:52:01.190" v="10135" actId="26606"/>
          <ac:picMkLst>
            <pc:docMk/>
            <pc:sldMk cId="3509742498" sldId="270"/>
            <ac:picMk id="14" creationId="{A4D94E4B-B424-4D34-8469-28943F8AE0C4}"/>
          </ac:picMkLst>
        </pc:picChg>
      </pc:sldChg>
      <pc:sldChg chg="addSp delSp modSp add mod setBg">
        <pc:chgData name="Albi Kovatcheva" userId="7a906a910bc94ccd" providerId="LiveId" clId="{B4AE17D5-7D6E-415C-97CC-C4F09A9676D0}" dt="2021-06-24T23:52:25.618" v="10143" actId="1076"/>
        <pc:sldMkLst>
          <pc:docMk/>
          <pc:sldMk cId="1918135640" sldId="271"/>
        </pc:sldMkLst>
        <pc:spChg chg="mod">
          <ac:chgData name="Albi Kovatcheva" userId="7a906a910bc94ccd" providerId="LiveId" clId="{B4AE17D5-7D6E-415C-97CC-C4F09A9676D0}" dt="2021-06-24T23:52:12.364" v="10138" actId="26606"/>
          <ac:spMkLst>
            <pc:docMk/>
            <pc:sldMk cId="1918135640" sldId="271"/>
            <ac:spMk id="2" creationId="{2BC5EF08-E760-4095-AE86-DABFB2E0E65E}"/>
          </ac:spMkLst>
        </pc:spChg>
        <pc:spChg chg="mod">
          <ac:chgData name="Albi Kovatcheva" userId="7a906a910bc94ccd" providerId="LiveId" clId="{B4AE17D5-7D6E-415C-97CC-C4F09A9676D0}" dt="2021-06-24T23:52:25.618" v="10143" actId="1076"/>
          <ac:spMkLst>
            <pc:docMk/>
            <pc:sldMk cId="1918135640" sldId="271"/>
            <ac:spMk id="3" creationId="{05013AB6-8513-41C1-A2BB-3B4A94430ABA}"/>
          </ac:spMkLst>
        </pc:spChg>
        <pc:spChg chg="add del mod">
          <ac:chgData name="Albi Kovatcheva" userId="7a906a910bc94ccd" providerId="LiveId" clId="{B4AE17D5-7D6E-415C-97CC-C4F09A9676D0}" dt="2021-06-24T17:24:55.272" v="2564" actId="22"/>
          <ac:spMkLst>
            <pc:docMk/>
            <pc:sldMk cId="1918135640" sldId="271"/>
            <ac:spMk id="5" creationId="{940C1C12-97D5-4AC7-9813-5DF61EEF1CC6}"/>
          </ac:spMkLst>
        </pc:spChg>
        <pc:spChg chg="add">
          <ac:chgData name="Albi Kovatcheva" userId="7a906a910bc94ccd" providerId="LiveId" clId="{B4AE17D5-7D6E-415C-97CC-C4F09A9676D0}" dt="2021-06-24T23:52:12.364" v="10138" actId="26606"/>
          <ac:spMkLst>
            <pc:docMk/>
            <pc:sldMk cId="1918135640" sldId="271"/>
            <ac:spMk id="9" creationId="{B19D093C-27FB-4032-B282-42C4563F257C}"/>
          </ac:spMkLst>
        </pc:spChg>
        <pc:spChg chg="add">
          <ac:chgData name="Albi Kovatcheva" userId="7a906a910bc94ccd" providerId="LiveId" clId="{B4AE17D5-7D6E-415C-97CC-C4F09A9676D0}" dt="2021-06-24T23:52:12.364" v="10138" actId="26606"/>
          <ac:spMkLst>
            <pc:docMk/>
            <pc:sldMk cId="1918135640" sldId="271"/>
            <ac:spMk id="12" creationId="{33CD251C-A887-4D2F-925B-FC097198538B}"/>
          </ac:spMkLst>
        </pc:spChg>
        <pc:grpChg chg="add">
          <ac:chgData name="Albi Kovatcheva" userId="7a906a910bc94ccd" providerId="LiveId" clId="{B4AE17D5-7D6E-415C-97CC-C4F09A9676D0}" dt="2021-06-24T23:52:12.364" v="10138" actId="26606"/>
          <ac:grpSpMkLst>
            <pc:docMk/>
            <pc:sldMk cId="1918135640" sldId="271"/>
            <ac:grpSpMk id="16" creationId="{35EE815E-1BD3-4777-B652-6D98825BF66B}"/>
          </ac:grpSpMkLst>
        </pc:grpChg>
        <pc:picChg chg="add mod ord">
          <ac:chgData name="Albi Kovatcheva" userId="7a906a910bc94ccd" providerId="LiveId" clId="{B4AE17D5-7D6E-415C-97CC-C4F09A9676D0}" dt="2021-06-24T23:52:12.364" v="10138" actId="26606"/>
          <ac:picMkLst>
            <pc:docMk/>
            <pc:sldMk cId="1918135640" sldId="271"/>
            <ac:picMk id="7" creationId="{E40C31B2-6621-4AC0-8E1F-960ED4BA03A7}"/>
          </ac:picMkLst>
        </pc:picChg>
        <pc:picChg chg="del">
          <ac:chgData name="Albi Kovatcheva" userId="7a906a910bc94ccd" providerId="LiveId" clId="{B4AE17D5-7D6E-415C-97CC-C4F09A9676D0}" dt="2021-06-24T17:24:53.312" v="2562" actId="478"/>
          <ac:picMkLst>
            <pc:docMk/>
            <pc:sldMk cId="1918135640" sldId="271"/>
            <ac:picMk id="14" creationId="{A4D94E4B-B424-4D34-8469-28943F8AE0C4}"/>
          </ac:picMkLst>
        </pc:picChg>
      </pc:sldChg>
      <pc:sldChg chg="modSp add del mod">
        <pc:chgData name="Albi Kovatcheva" userId="7a906a910bc94ccd" providerId="LiveId" clId="{B4AE17D5-7D6E-415C-97CC-C4F09A9676D0}" dt="2021-06-24T17:26:26.555" v="2567" actId="47"/>
        <pc:sldMkLst>
          <pc:docMk/>
          <pc:sldMk cId="3827128051" sldId="272"/>
        </pc:sldMkLst>
        <pc:spChg chg="mod">
          <ac:chgData name="Albi Kovatcheva" userId="7a906a910bc94ccd" providerId="LiveId" clId="{B4AE17D5-7D6E-415C-97CC-C4F09A9676D0}" dt="2021-06-24T17:25:54.133" v="2566" actId="20577"/>
          <ac:spMkLst>
            <pc:docMk/>
            <pc:sldMk cId="3827128051" sldId="272"/>
            <ac:spMk id="3" creationId="{05013AB6-8513-41C1-A2BB-3B4A94430ABA}"/>
          </ac:spMkLst>
        </pc:spChg>
      </pc:sldChg>
      <pc:sldChg chg="addSp modSp add mod setBg">
        <pc:chgData name="Albi Kovatcheva" userId="7a906a910bc94ccd" providerId="LiveId" clId="{B4AE17D5-7D6E-415C-97CC-C4F09A9676D0}" dt="2021-06-24T23:52:35.144" v="10145" actId="255"/>
        <pc:sldMkLst>
          <pc:docMk/>
          <pc:sldMk cId="4137744407" sldId="272"/>
        </pc:sldMkLst>
        <pc:spChg chg="mod">
          <ac:chgData name="Albi Kovatcheva" userId="7a906a910bc94ccd" providerId="LiveId" clId="{B4AE17D5-7D6E-415C-97CC-C4F09A9676D0}" dt="2021-06-24T23:52:28.359" v="10144" actId="26606"/>
          <ac:spMkLst>
            <pc:docMk/>
            <pc:sldMk cId="4137744407" sldId="272"/>
            <ac:spMk id="2" creationId="{2BC5EF08-E760-4095-AE86-DABFB2E0E65E}"/>
          </ac:spMkLst>
        </pc:spChg>
        <pc:spChg chg="mod">
          <ac:chgData name="Albi Kovatcheva" userId="7a906a910bc94ccd" providerId="LiveId" clId="{B4AE17D5-7D6E-415C-97CC-C4F09A9676D0}" dt="2021-06-24T23:52:35.144" v="10145" actId="255"/>
          <ac:spMkLst>
            <pc:docMk/>
            <pc:sldMk cId="4137744407" sldId="272"/>
            <ac:spMk id="3" creationId="{05013AB6-8513-41C1-A2BB-3B4A94430ABA}"/>
          </ac:spMkLst>
        </pc:spChg>
        <pc:spChg chg="add">
          <ac:chgData name="Albi Kovatcheva" userId="7a906a910bc94ccd" providerId="LiveId" clId="{B4AE17D5-7D6E-415C-97CC-C4F09A9676D0}" dt="2021-06-24T23:52:28.359" v="10144" actId="26606"/>
          <ac:spMkLst>
            <pc:docMk/>
            <pc:sldMk cId="4137744407" sldId="272"/>
            <ac:spMk id="12" creationId="{33CD251C-A887-4D2F-925B-FC097198538B}"/>
          </ac:spMkLst>
        </pc:spChg>
        <pc:spChg chg="add">
          <ac:chgData name="Albi Kovatcheva" userId="7a906a910bc94ccd" providerId="LiveId" clId="{B4AE17D5-7D6E-415C-97CC-C4F09A9676D0}" dt="2021-06-24T23:52:28.359" v="10144" actId="26606"/>
          <ac:spMkLst>
            <pc:docMk/>
            <pc:sldMk cId="4137744407" sldId="272"/>
            <ac:spMk id="14" creationId="{B19D093C-27FB-4032-B282-42C4563F257C}"/>
          </ac:spMkLst>
        </pc:spChg>
        <pc:grpChg chg="add">
          <ac:chgData name="Albi Kovatcheva" userId="7a906a910bc94ccd" providerId="LiveId" clId="{B4AE17D5-7D6E-415C-97CC-C4F09A9676D0}" dt="2021-06-24T23:52:28.359" v="10144" actId="26606"/>
          <ac:grpSpMkLst>
            <pc:docMk/>
            <pc:sldMk cId="4137744407" sldId="272"/>
            <ac:grpSpMk id="16" creationId="{35EE815E-1BD3-4777-B652-6D98825BF66B}"/>
          </ac:grpSpMkLst>
        </pc:grpChg>
        <pc:picChg chg="mod">
          <ac:chgData name="Albi Kovatcheva" userId="7a906a910bc94ccd" providerId="LiveId" clId="{B4AE17D5-7D6E-415C-97CC-C4F09A9676D0}" dt="2021-06-24T23:52:28.359" v="10144" actId="26606"/>
          <ac:picMkLst>
            <pc:docMk/>
            <pc:sldMk cId="4137744407" sldId="272"/>
            <ac:picMk id="7" creationId="{E40C31B2-6621-4AC0-8E1F-960ED4BA03A7}"/>
          </ac:picMkLst>
        </pc:picChg>
      </pc:sldChg>
      <pc:sldChg chg="addSp delSp modSp add mod ord setBg">
        <pc:chgData name="Albi Kovatcheva" userId="7a906a910bc94ccd" providerId="LiveId" clId="{B4AE17D5-7D6E-415C-97CC-C4F09A9676D0}" dt="2021-06-24T23:56:25.602" v="10190" actId="255"/>
        <pc:sldMkLst>
          <pc:docMk/>
          <pc:sldMk cId="2392620068" sldId="273"/>
        </pc:sldMkLst>
        <pc:spChg chg="mod">
          <ac:chgData name="Albi Kovatcheva" userId="7a906a910bc94ccd" providerId="LiveId" clId="{B4AE17D5-7D6E-415C-97CC-C4F09A9676D0}" dt="2021-06-24T23:55:30.583" v="10182" actId="26606"/>
          <ac:spMkLst>
            <pc:docMk/>
            <pc:sldMk cId="2392620068" sldId="273"/>
            <ac:spMk id="2" creationId="{2BC5EF08-E760-4095-AE86-DABFB2E0E65E}"/>
          </ac:spMkLst>
        </pc:spChg>
        <pc:spChg chg="mod">
          <ac:chgData name="Albi Kovatcheva" userId="7a906a910bc94ccd" providerId="LiveId" clId="{B4AE17D5-7D6E-415C-97CC-C4F09A9676D0}" dt="2021-06-24T23:56:25.602" v="10190" actId="255"/>
          <ac:spMkLst>
            <pc:docMk/>
            <pc:sldMk cId="2392620068" sldId="273"/>
            <ac:spMk id="3" creationId="{05013AB6-8513-41C1-A2BB-3B4A94430ABA}"/>
          </ac:spMkLst>
        </pc:spChg>
        <pc:spChg chg="add mod">
          <ac:chgData name="Albi Kovatcheva" userId="7a906a910bc94ccd" providerId="LiveId" clId="{B4AE17D5-7D6E-415C-97CC-C4F09A9676D0}" dt="2021-06-24T23:55:59.679" v="10185" actId="1076"/>
          <ac:spMkLst>
            <pc:docMk/>
            <pc:sldMk cId="2392620068" sldId="273"/>
            <ac:spMk id="4" creationId="{04DA4349-AC37-4B41-A61E-77CD8EC7A588}"/>
          </ac:spMkLst>
        </pc:spChg>
        <pc:spChg chg="add">
          <ac:chgData name="Albi Kovatcheva" userId="7a906a910bc94ccd" providerId="LiveId" clId="{B4AE17D5-7D6E-415C-97CC-C4F09A9676D0}" dt="2021-06-24T23:55:30.583" v="10182" actId="26606"/>
          <ac:spMkLst>
            <pc:docMk/>
            <pc:sldMk cId="2392620068" sldId="273"/>
            <ac:spMk id="16" creationId="{33CD251C-A887-4D2F-925B-FC097198538B}"/>
          </ac:spMkLst>
        </pc:spChg>
        <pc:spChg chg="add">
          <ac:chgData name="Albi Kovatcheva" userId="7a906a910bc94ccd" providerId="LiveId" clId="{B4AE17D5-7D6E-415C-97CC-C4F09A9676D0}" dt="2021-06-24T23:55:30.583" v="10182" actId="26606"/>
          <ac:spMkLst>
            <pc:docMk/>
            <pc:sldMk cId="2392620068" sldId="273"/>
            <ac:spMk id="17" creationId="{B19D093C-27FB-4032-B282-42C4563F257C}"/>
          </ac:spMkLst>
        </pc:spChg>
        <pc:spChg chg="add del">
          <ac:chgData name="Albi Kovatcheva" userId="7a906a910bc94ccd" providerId="LiveId" clId="{B4AE17D5-7D6E-415C-97CC-C4F09A9676D0}" dt="2021-06-24T23:54:56.447" v="10181" actId="26606"/>
          <ac:spMkLst>
            <pc:docMk/>
            <pc:sldMk cId="2392620068" sldId="273"/>
            <ac:spMk id="19" creationId="{33CD251C-A887-4D2F-925B-FC097198538B}"/>
          </ac:spMkLst>
        </pc:spChg>
        <pc:spChg chg="add del">
          <ac:chgData name="Albi Kovatcheva" userId="7a906a910bc94ccd" providerId="LiveId" clId="{B4AE17D5-7D6E-415C-97CC-C4F09A9676D0}" dt="2021-06-24T23:54:56.447" v="10181" actId="26606"/>
          <ac:spMkLst>
            <pc:docMk/>
            <pc:sldMk cId="2392620068" sldId="273"/>
            <ac:spMk id="21" creationId="{B19D093C-27FB-4032-B282-42C4563F257C}"/>
          </ac:spMkLst>
        </pc:spChg>
        <pc:grpChg chg="add">
          <ac:chgData name="Albi Kovatcheva" userId="7a906a910bc94ccd" providerId="LiveId" clId="{B4AE17D5-7D6E-415C-97CC-C4F09A9676D0}" dt="2021-06-24T23:55:30.583" v="10182" actId="26606"/>
          <ac:grpSpMkLst>
            <pc:docMk/>
            <pc:sldMk cId="2392620068" sldId="273"/>
            <ac:grpSpMk id="18" creationId="{35EE815E-1BD3-4777-B652-6D98825BF66B}"/>
          </ac:grpSpMkLst>
        </pc:grpChg>
        <pc:grpChg chg="add del">
          <ac:chgData name="Albi Kovatcheva" userId="7a906a910bc94ccd" providerId="LiveId" clId="{B4AE17D5-7D6E-415C-97CC-C4F09A9676D0}" dt="2021-06-24T23:54:56.447" v="10181" actId="26606"/>
          <ac:grpSpMkLst>
            <pc:docMk/>
            <pc:sldMk cId="2392620068" sldId="273"/>
            <ac:grpSpMk id="23" creationId="{35EE815E-1BD3-4777-B652-6D98825BF66B}"/>
          </ac:grpSpMkLst>
        </pc:grpChg>
        <pc:picChg chg="mod">
          <ac:chgData name="Albi Kovatcheva" userId="7a906a910bc94ccd" providerId="LiveId" clId="{B4AE17D5-7D6E-415C-97CC-C4F09A9676D0}" dt="2021-06-24T23:55:30.583" v="10182" actId="26606"/>
          <ac:picMkLst>
            <pc:docMk/>
            <pc:sldMk cId="2392620068" sldId="273"/>
            <ac:picMk id="14" creationId="{A4D94E4B-B424-4D34-8469-28943F8AE0C4}"/>
          </ac:picMkLst>
        </pc:picChg>
      </pc:sldChg>
      <pc:sldChg chg="addSp delSp modSp add mod ord setBg">
        <pc:chgData name="Albi Kovatcheva" userId="7a906a910bc94ccd" providerId="LiveId" clId="{B4AE17D5-7D6E-415C-97CC-C4F09A9676D0}" dt="2021-06-25T00:20:30.184" v="11254"/>
        <pc:sldMkLst>
          <pc:docMk/>
          <pc:sldMk cId="3460843538" sldId="274"/>
        </pc:sldMkLst>
        <pc:spChg chg="mod">
          <ac:chgData name="Albi Kovatcheva" userId="7a906a910bc94ccd" providerId="LiveId" clId="{B4AE17D5-7D6E-415C-97CC-C4F09A9676D0}" dt="2021-06-25T00:20:20.910" v="11250" actId="1076"/>
          <ac:spMkLst>
            <pc:docMk/>
            <pc:sldMk cId="3460843538" sldId="274"/>
            <ac:spMk id="2" creationId="{2BC5EF08-E760-4095-AE86-DABFB2E0E65E}"/>
          </ac:spMkLst>
        </pc:spChg>
        <pc:spChg chg="mod">
          <ac:chgData name="Albi Kovatcheva" userId="7a906a910bc94ccd" providerId="LiveId" clId="{B4AE17D5-7D6E-415C-97CC-C4F09A9676D0}" dt="2021-06-25T00:20:28.651" v="11253" actId="1076"/>
          <ac:spMkLst>
            <pc:docMk/>
            <pc:sldMk cId="3460843538" sldId="274"/>
            <ac:spMk id="3" creationId="{05013AB6-8513-41C1-A2BB-3B4A94430ABA}"/>
          </ac:spMkLst>
        </pc:spChg>
        <pc:spChg chg="del">
          <ac:chgData name="Albi Kovatcheva" userId="7a906a910bc94ccd" providerId="LiveId" clId="{B4AE17D5-7D6E-415C-97CC-C4F09A9676D0}" dt="2021-06-25T00:19:55.212" v="11244" actId="21"/>
          <ac:spMkLst>
            <pc:docMk/>
            <pc:sldMk cId="3460843538" sldId="274"/>
            <ac:spMk id="4" creationId="{04DA4349-AC37-4B41-A61E-77CD8EC7A588}"/>
          </ac:spMkLst>
        </pc:spChg>
        <pc:spChg chg="add del">
          <ac:chgData name="Albi Kovatcheva" userId="7a906a910bc94ccd" providerId="LiveId" clId="{B4AE17D5-7D6E-415C-97CC-C4F09A9676D0}" dt="2021-06-24T23:26:00.121" v="9291" actId="22"/>
          <ac:spMkLst>
            <pc:docMk/>
            <pc:sldMk cId="3460843538" sldId="274"/>
            <ac:spMk id="7" creationId="{C3A49FF2-D226-4559-9F2C-DEB6B0FC0C45}"/>
          </ac:spMkLst>
        </pc:spChg>
        <pc:spChg chg="add mod">
          <ac:chgData name="Albi Kovatcheva" userId="7a906a910bc94ccd" providerId="LiveId" clId="{B4AE17D5-7D6E-415C-97CC-C4F09A9676D0}" dt="2021-06-25T00:20:30.184" v="11254"/>
          <ac:spMkLst>
            <pc:docMk/>
            <pc:sldMk cId="3460843538" sldId="274"/>
            <ac:spMk id="13" creationId="{91BF9434-30AA-46C9-9C58-26AFC99B5064}"/>
          </ac:spMkLst>
        </pc:spChg>
        <pc:spChg chg="add">
          <ac:chgData name="Albi Kovatcheva" userId="7a906a910bc94ccd" providerId="LiveId" clId="{B4AE17D5-7D6E-415C-97CC-C4F09A9676D0}" dt="2021-06-25T00:19:59.202" v="11245" actId="26606"/>
          <ac:spMkLst>
            <pc:docMk/>
            <pc:sldMk cId="3460843538" sldId="274"/>
            <ac:spMk id="19" creationId="{33CD251C-A887-4D2F-925B-FC097198538B}"/>
          </ac:spMkLst>
        </pc:spChg>
        <pc:spChg chg="add">
          <ac:chgData name="Albi Kovatcheva" userId="7a906a910bc94ccd" providerId="LiveId" clId="{B4AE17D5-7D6E-415C-97CC-C4F09A9676D0}" dt="2021-06-25T00:19:59.202" v="11245" actId="26606"/>
          <ac:spMkLst>
            <pc:docMk/>
            <pc:sldMk cId="3460843538" sldId="274"/>
            <ac:spMk id="21" creationId="{B19D093C-27FB-4032-B282-42C4563F257C}"/>
          </ac:spMkLst>
        </pc:spChg>
        <pc:grpChg chg="add">
          <ac:chgData name="Albi Kovatcheva" userId="7a906a910bc94ccd" providerId="LiveId" clId="{B4AE17D5-7D6E-415C-97CC-C4F09A9676D0}" dt="2021-06-25T00:19:59.202" v="11245" actId="26606"/>
          <ac:grpSpMkLst>
            <pc:docMk/>
            <pc:sldMk cId="3460843538" sldId="274"/>
            <ac:grpSpMk id="23" creationId="{35EE815E-1BD3-4777-B652-6D98825BF66B}"/>
          </ac:grpSpMkLst>
        </pc:grpChg>
        <pc:picChg chg="mod">
          <ac:chgData name="Albi Kovatcheva" userId="7a906a910bc94ccd" providerId="LiveId" clId="{B4AE17D5-7D6E-415C-97CC-C4F09A9676D0}" dt="2021-06-25T00:19:59.202" v="11245" actId="26606"/>
          <ac:picMkLst>
            <pc:docMk/>
            <pc:sldMk cId="3460843538" sldId="274"/>
            <ac:picMk id="14" creationId="{A4D94E4B-B424-4D34-8469-28943F8AE0C4}"/>
          </ac:picMkLst>
        </pc:picChg>
      </pc:sldChg>
      <pc:sldChg chg="addSp delSp modSp add mod setBg">
        <pc:chgData name="Albi Kovatcheva" userId="7a906a910bc94ccd" providerId="LiveId" clId="{B4AE17D5-7D6E-415C-97CC-C4F09A9676D0}" dt="2021-06-25T00:19:37.275" v="11243" actId="478"/>
        <pc:sldMkLst>
          <pc:docMk/>
          <pc:sldMk cId="1897729643" sldId="275"/>
        </pc:sldMkLst>
        <pc:spChg chg="mod">
          <ac:chgData name="Albi Kovatcheva" userId="7a906a910bc94ccd" providerId="LiveId" clId="{B4AE17D5-7D6E-415C-97CC-C4F09A9676D0}" dt="2021-06-25T00:19:05.067" v="11239" actId="26606"/>
          <ac:spMkLst>
            <pc:docMk/>
            <pc:sldMk cId="1897729643" sldId="275"/>
            <ac:spMk id="2" creationId="{2BC5EF08-E760-4095-AE86-DABFB2E0E65E}"/>
          </ac:spMkLst>
        </pc:spChg>
        <pc:spChg chg="mod">
          <ac:chgData name="Albi Kovatcheva" userId="7a906a910bc94ccd" providerId="LiveId" clId="{B4AE17D5-7D6E-415C-97CC-C4F09A9676D0}" dt="2021-06-25T00:19:05.067" v="11239" actId="26606"/>
          <ac:spMkLst>
            <pc:docMk/>
            <pc:sldMk cId="1897729643" sldId="275"/>
            <ac:spMk id="3" creationId="{05013AB6-8513-41C1-A2BB-3B4A94430ABA}"/>
          </ac:spMkLst>
        </pc:spChg>
        <pc:spChg chg="del mod">
          <ac:chgData name="Albi Kovatcheva" userId="7a906a910bc94ccd" providerId="LiveId" clId="{B4AE17D5-7D6E-415C-97CC-C4F09A9676D0}" dt="2021-06-25T00:17:47.876" v="11223" actId="21"/>
          <ac:spMkLst>
            <pc:docMk/>
            <pc:sldMk cId="1897729643" sldId="275"/>
            <ac:spMk id="4" creationId="{04DA4349-AC37-4B41-A61E-77CD8EC7A588}"/>
          </ac:spMkLst>
        </pc:spChg>
        <pc:spChg chg="add del mod">
          <ac:chgData name="Albi Kovatcheva" userId="7a906a910bc94ccd" providerId="LiveId" clId="{B4AE17D5-7D6E-415C-97CC-C4F09A9676D0}" dt="2021-06-25T00:18:07.505" v="11227" actId="21"/>
          <ac:spMkLst>
            <pc:docMk/>
            <pc:sldMk cId="1897729643" sldId="275"/>
            <ac:spMk id="6" creationId="{3350BB64-ECEA-4EBE-BDD3-D46494D24955}"/>
          </ac:spMkLst>
        </pc:spChg>
        <pc:spChg chg="add del mod">
          <ac:chgData name="Albi Kovatcheva" userId="7a906a910bc94ccd" providerId="LiveId" clId="{B4AE17D5-7D6E-415C-97CC-C4F09A9676D0}" dt="2021-06-25T00:18:58.241" v="11238" actId="21"/>
          <ac:spMkLst>
            <pc:docMk/>
            <pc:sldMk cId="1897729643" sldId="275"/>
            <ac:spMk id="7" creationId="{3616AF7E-E557-4296-B5D2-8A0A58B96311}"/>
          </ac:spMkLst>
        </pc:spChg>
        <pc:spChg chg="add del mod">
          <ac:chgData name="Albi Kovatcheva" userId="7a906a910bc94ccd" providerId="LiveId" clId="{B4AE17D5-7D6E-415C-97CC-C4F09A9676D0}" dt="2021-06-25T00:18:49.190" v="11235"/>
          <ac:spMkLst>
            <pc:docMk/>
            <pc:sldMk cId="1897729643" sldId="275"/>
            <ac:spMk id="13" creationId="{88C317C8-8D55-490E-8B03-AB4B1524023C}"/>
          </ac:spMkLst>
        </pc:spChg>
        <pc:spChg chg="add">
          <ac:chgData name="Albi Kovatcheva" userId="7a906a910bc94ccd" providerId="LiveId" clId="{B4AE17D5-7D6E-415C-97CC-C4F09A9676D0}" dt="2021-06-25T00:19:05.067" v="11239" actId="26606"/>
          <ac:spMkLst>
            <pc:docMk/>
            <pc:sldMk cId="1897729643" sldId="275"/>
            <ac:spMk id="16" creationId="{33CD251C-A887-4D2F-925B-FC097198538B}"/>
          </ac:spMkLst>
        </pc:spChg>
        <pc:spChg chg="add">
          <ac:chgData name="Albi Kovatcheva" userId="7a906a910bc94ccd" providerId="LiveId" clId="{B4AE17D5-7D6E-415C-97CC-C4F09A9676D0}" dt="2021-06-25T00:19:05.067" v="11239" actId="26606"/>
          <ac:spMkLst>
            <pc:docMk/>
            <pc:sldMk cId="1897729643" sldId="275"/>
            <ac:spMk id="17" creationId="{B19D093C-27FB-4032-B282-42C4563F257C}"/>
          </ac:spMkLst>
        </pc:spChg>
        <pc:spChg chg="add del">
          <ac:chgData name="Albi Kovatcheva" userId="7a906a910bc94ccd" providerId="LiveId" clId="{B4AE17D5-7D6E-415C-97CC-C4F09A9676D0}" dt="2021-06-25T00:18:50.171" v="11236" actId="26606"/>
          <ac:spMkLst>
            <pc:docMk/>
            <pc:sldMk cId="1897729643" sldId="275"/>
            <ac:spMk id="19" creationId="{33CD251C-A887-4D2F-925B-FC097198538B}"/>
          </ac:spMkLst>
        </pc:spChg>
        <pc:spChg chg="add del mod">
          <ac:chgData name="Albi Kovatcheva" userId="7a906a910bc94ccd" providerId="LiveId" clId="{B4AE17D5-7D6E-415C-97CC-C4F09A9676D0}" dt="2021-06-25T00:19:37.275" v="11243" actId="478"/>
          <ac:spMkLst>
            <pc:docMk/>
            <pc:sldMk cId="1897729643" sldId="275"/>
            <ac:spMk id="20" creationId="{528ED6F3-B533-4820-902A-7D31D8F2A55F}"/>
          </ac:spMkLst>
        </pc:spChg>
        <pc:spChg chg="add del">
          <ac:chgData name="Albi Kovatcheva" userId="7a906a910bc94ccd" providerId="LiveId" clId="{B4AE17D5-7D6E-415C-97CC-C4F09A9676D0}" dt="2021-06-25T00:18:50.171" v="11236" actId="26606"/>
          <ac:spMkLst>
            <pc:docMk/>
            <pc:sldMk cId="1897729643" sldId="275"/>
            <ac:spMk id="21" creationId="{B19D093C-27FB-4032-B282-42C4563F257C}"/>
          </ac:spMkLst>
        </pc:spChg>
        <pc:spChg chg="add mod">
          <ac:chgData name="Albi Kovatcheva" userId="7a906a910bc94ccd" providerId="LiveId" clId="{B4AE17D5-7D6E-415C-97CC-C4F09A9676D0}" dt="2021-06-25T00:19:34.150" v="11242"/>
          <ac:spMkLst>
            <pc:docMk/>
            <pc:sldMk cId="1897729643" sldId="275"/>
            <ac:spMk id="22" creationId="{EEB5973B-D5B3-445A-BF57-22B985CC24B0}"/>
          </ac:spMkLst>
        </pc:spChg>
        <pc:grpChg chg="add">
          <ac:chgData name="Albi Kovatcheva" userId="7a906a910bc94ccd" providerId="LiveId" clId="{B4AE17D5-7D6E-415C-97CC-C4F09A9676D0}" dt="2021-06-25T00:19:05.067" v="11239" actId="26606"/>
          <ac:grpSpMkLst>
            <pc:docMk/>
            <pc:sldMk cId="1897729643" sldId="275"/>
            <ac:grpSpMk id="18" creationId="{35EE815E-1BD3-4777-B652-6D98825BF66B}"/>
          </ac:grpSpMkLst>
        </pc:grpChg>
        <pc:grpChg chg="add del">
          <ac:chgData name="Albi Kovatcheva" userId="7a906a910bc94ccd" providerId="LiveId" clId="{B4AE17D5-7D6E-415C-97CC-C4F09A9676D0}" dt="2021-06-25T00:18:50.171" v="11236" actId="26606"/>
          <ac:grpSpMkLst>
            <pc:docMk/>
            <pc:sldMk cId="1897729643" sldId="275"/>
            <ac:grpSpMk id="23" creationId="{35EE815E-1BD3-4777-B652-6D98825BF66B}"/>
          </ac:grpSpMkLst>
        </pc:grpChg>
        <pc:picChg chg="mod">
          <ac:chgData name="Albi Kovatcheva" userId="7a906a910bc94ccd" providerId="LiveId" clId="{B4AE17D5-7D6E-415C-97CC-C4F09A9676D0}" dt="2021-06-25T00:19:05.067" v="11239" actId="26606"/>
          <ac:picMkLst>
            <pc:docMk/>
            <pc:sldMk cId="1897729643" sldId="275"/>
            <ac:picMk id="14" creationId="{A4D94E4B-B424-4D34-8469-28943F8AE0C4}"/>
          </ac:picMkLst>
        </pc:picChg>
      </pc:sldChg>
      <pc:sldChg chg="modSp add del mod">
        <pc:chgData name="Albi Kovatcheva" userId="7a906a910bc94ccd" providerId="LiveId" clId="{B4AE17D5-7D6E-415C-97CC-C4F09A9676D0}" dt="2021-06-24T18:42:27.123" v="4189" actId="47"/>
        <pc:sldMkLst>
          <pc:docMk/>
          <pc:sldMk cId="2704938703" sldId="276"/>
        </pc:sldMkLst>
        <pc:spChg chg="mod">
          <ac:chgData name="Albi Kovatcheva" userId="7a906a910bc94ccd" providerId="LiveId" clId="{B4AE17D5-7D6E-415C-97CC-C4F09A9676D0}" dt="2021-06-24T18:34:15.917" v="3728" actId="5793"/>
          <ac:spMkLst>
            <pc:docMk/>
            <pc:sldMk cId="2704938703" sldId="276"/>
            <ac:spMk id="3" creationId="{05013AB6-8513-41C1-A2BB-3B4A94430ABA}"/>
          </ac:spMkLst>
        </pc:spChg>
      </pc:sldChg>
      <pc:sldChg chg="add del">
        <pc:chgData name="Albi Kovatcheva" userId="7a906a910bc94ccd" providerId="LiveId" clId="{B4AE17D5-7D6E-415C-97CC-C4F09A9676D0}" dt="2021-06-24T18:36:21.090" v="3896" actId="47"/>
        <pc:sldMkLst>
          <pc:docMk/>
          <pc:sldMk cId="2153843200" sldId="277"/>
        </pc:sldMkLst>
      </pc:sldChg>
      <pc:sldChg chg="addSp delSp modSp add mod ord setBg">
        <pc:chgData name="Albi Kovatcheva" userId="7a906a910bc94ccd" providerId="LiveId" clId="{B4AE17D5-7D6E-415C-97CC-C4F09A9676D0}" dt="2021-06-24T23:56:47.463" v="10196" actId="1076"/>
        <pc:sldMkLst>
          <pc:docMk/>
          <pc:sldMk cId="2805290924" sldId="277"/>
        </pc:sldMkLst>
        <pc:spChg chg="mod">
          <ac:chgData name="Albi Kovatcheva" userId="7a906a910bc94ccd" providerId="LiveId" clId="{B4AE17D5-7D6E-415C-97CC-C4F09A9676D0}" dt="2021-06-24T23:56:36.202" v="10192" actId="26606"/>
          <ac:spMkLst>
            <pc:docMk/>
            <pc:sldMk cId="2805290924" sldId="277"/>
            <ac:spMk id="2" creationId="{2BC5EF08-E760-4095-AE86-DABFB2E0E65E}"/>
          </ac:spMkLst>
        </pc:spChg>
        <pc:spChg chg="mod">
          <ac:chgData name="Albi Kovatcheva" userId="7a906a910bc94ccd" providerId="LiveId" clId="{B4AE17D5-7D6E-415C-97CC-C4F09A9676D0}" dt="2021-06-24T23:56:47.463" v="10196" actId="1076"/>
          <ac:spMkLst>
            <pc:docMk/>
            <pc:sldMk cId="2805290924" sldId="277"/>
            <ac:spMk id="3" creationId="{05013AB6-8513-41C1-A2BB-3B4A94430ABA}"/>
          </ac:spMkLst>
        </pc:spChg>
        <pc:spChg chg="del">
          <ac:chgData name="Albi Kovatcheva" userId="7a906a910bc94ccd" providerId="LiveId" clId="{B4AE17D5-7D6E-415C-97CC-C4F09A9676D0}" dt="2021-06-24T18:57:41.905" v="4273" actId="478"/>
          <ac:spMkLst>
            <pc:docMk/>
            <pc:sldMk cId="2805290924" sldId="277"/>
            <ac:spMk id="4" creationId="{04DA4349-AC37-4B41-A61E-77CD8EC7A588}"/>
          </ac:spMkLst>
        </pc:spChg>
        <pc:spChg chg="add del mod">
          <ac:chgData name="Albi Kovatcheva" userId="7a906a910bc94ccd" providerId="LiveId" clId="{B4AE17D5-7D6E-415C-97CC-C4F09A9676D0}" dt="2021-06-24T18:57:38.042" v="4271" actId="22"/>
          <ac:spMkLst>
            <pc:docMk/>
            <pc:sldMk cId="2805290924" sldId="277"/>
            <ac:spMk id="6" creationId="{F1742767-A97C-4EA8-92BD-64CF5B95BF8E}"/>
          </ac:spMkLst>
        </pc:spChg>
        <pc:spChg chg="add del mod">
          <ac:chgData name="Albi Kovatcheva" userId="7a906a910bc94ccd" providerId="LiveId" clId="{B4AE17D5-7D6E-415C-97CC-C4F09A9676D0}" dt="2021-06-24T19:44:21.161" v="4618" actId="22"/>
          <ac:spMkLst>
            <pc:docMk/>
            <pc:sldMk cId="2805290924" sldId="277"/>
            <ac:spMk id="10" creationId="{1C966624-EF8C-4A28-82E3-E114A7F4C07A}"/>
          </ac:spMkLst>
        </pc:spChg>
        <pc:spChg chg="add del mod">
          <ac:chgData name="Albi Kovatcheva" userId="7a906a910bc94ccd" providerId="LiveId" clId="{B4AE17D5-7D6E-415C-97CC-C4F09A9676D0}" dt="2021-06-24T19:48:03.408" v="4735" actId="478"/>
          <ac:spMkLst>
            <pc:docMk/>
            <pc:sldMk cId="2805290924" sldId="277"/>
            <ac:spMk id="15" creationId="{52A14496-251B-429C-89A9-2602FC1D40C9}"/>
          </ac:spMkLst>
        </pc:spChg>
        <pc:spChg chg="add del mod">
          <ac:chgData name="Albi Kovatcheva" userId="7a906a910bc94ccd" providerId="LiveId" clId="{B4AE17D5-7D6E-415C-97CC-C4F09A9676D0}" dt="2021-06-24T19:48:50.761" v="4784" actId="22"/>
          <ac:spMkLst>
            <pc:docMk/>
            <pc:sldMk cId="2805290924" sldId="277"/>
            <ac:spMk id="16" creationId="{1B044935-AC92-4E3F-853D-438D0723300F}"/>
          </ac:spMkLst>
        </pc:spChg>
        <pc:spChg chg="add">
          <ac:chgData name="Albi Kovatcheva" userId="7a906a910bc94ccd" providerId="LiveId" clId="{B4AE17D5-7D6E-415C-97CC-C4F09A9676D0}" dt="2021-06-24T23:56:36.202" v="10192" actId="26606"/>
          <ac:spMkLst>
            <pc:docMk/>
            <pc:sldMk cId="2805290924" sldId="277"/>
            <ac:spMk id="25" creationId="{33CD251C-A887-4D2F-925B-FC097198538B}"/>
          </ac:spMkLst>
        </pc:spChg>
        <pc:spChg chg="add">
          <ac:chgData name="Albi Kovatcheva" userId="7a906a910bc94ccd" providerId="LiveId" clId="{B4AE17D5-7D6E-415C-97CC-C4F09A9676D0}" dt="2021-06-24T23:56:36.202" v="10192" actId="26606"/>
          <ac:spMkLst>
            <pc:docMk/>
            <pc:sldMk cId="2805290924" sldId="277"/>
            <ac:spMk id="27" creationId="{B19D093C-27FB-4032-B282-42C4563F257C}"/>
          </ac:spMkLst>
        </pc:spChg>
        <pc:grpChg chg="add">
          <ac:chgData name="Albi Kovatcheva" userId="7a906a910bc94ccd" providerId="LiveId" clId="{B4AE17D5-7D6E-415C-97CC-C4F09A9676D0}" dt="2021-06-24T23:56:36.202" v="10192" actId="26606"/>
          <ac:grpSpMkLst>
            <pc:docMk/>
            <pc:sldMk cId="2805290924" sldId="277"/>
            <ac:grpSpMk id="29" creationId="{35EE815E-1BD3-4777-B652-6D98825BF66B}"/>
          </ac:grpSpMkLst>
        </pc:grpChg>
        <pc:picChg chg="add del mod ord">
          <ac:chgData name="Albi Kovatcheva" userId="7a906a910bc94ccd" providerId="LiveId" clId="{B4AE17D5-7D6E-415C-97CC-C4F09A9676D0}" dt="2021-06-24T19:40:43.400" v="4616" actId="478"/>
          <ac:picMkLst>
            <pc:docMk/>
            <pc:sldMk cId="2805290924" sldId="277"/>
            <ac:picMk id="8" creationId="{EEFD5F0E-EAEA-47D6-966E-816D170A12B4}"/>
          </ac:picMkLst>
        </pc:picChg>
        <pc:picChg chg="add del mod ord">
          <ac:chgData name="Albi Kovatcheva" userId="7a906a910bc94ccd" providerId="LiveId" clId="{B4AE17D5-7D6E-415C-97CC-C4F09A9676D0}" dt="2021-06-24T19:48:46.906" v="4780" actId="478"/>
          <ac:picMkLst>
            <pc:docMk/>
            <pc:sldMk cId="2805290924" sldId="277"/>
            <ac:picMk id="12" creationId="{4735A6B9-A4B6-4B47-8222-6AECD6C73315}"/>
          </ac:picMkLst>
        </pc:picChg>
        <pc:picChg chg="del">
          <ac:chgData name="Albi Kovatcheva" userId="7a906a910bc94ccd" providerId="LiveId" clId="{B4AE17D5-7D6E-415C-97CC-C4F09A9676D0}" dt="2021-06-24T18:57:32.501" v="4269" actId="478"/>
          <ac:picMkLst>
            <pc:docMk/>
            <pc:sldMk cId="2805290924" sldId="277"/>
            <ac:picMk id="14" creationId="{A4D94E4B-B424-4D34-8469-28943F8AE0C4}"/>
          </ac:picMkLst>
        </pc:picChg>
        <pc:picChg chg="add del">
          <ac:chgData name="Albi Kovatcheva" userId="7a906a910bc94ccd" providerId="LiveId" clId="{B4AE17D5-7D6E-415C-97CC-C4F09A9676D0}" dt="2021-06-24T19:48:49.076" v="4782" actId="478"/>
          <ac:picMkLst>
            <pc:docMk/>
            <pc:sldMk cId="2805290924" sldId="277"/>
            <ac:picMk id="18" creationId="{DC5ECFD9-89BE-4FD9-BB61-C2BBE1275A36}"/>
          </ac:picMkLst>
        </pc:picChg>
        <pc:picChg chg="add mod ord">
          <ac:chgData name="Albi Kovatcheva" userId="7a906a910bc94ccd" providerId="LiveId" clId="{B4AE17D5-7D6E-415C-97CC-C4F09A9676D0}" dt="2021-06-24T23:56:36.202" v="10192" actId="26606"/>
          <ac:picMkLst>
            <pc:docMk/>
            <pc:sldMk cId="2805290924" sldId="277"/>
            <ac:picMk id="20" creationId="{430BA7EA-42F1-43B6-9E92-8EE506D98E70}"/>
          </ac:picMkLst>
        </pc:picChg>
      </pc:sldChg>
      <pc:sldChg chg="addSp delSp modSp add mod ord setBg modClrScheme chgLayout">
        <pc:chgData name="Albi Kovatcheva" userId="7a906a910bc94ccd" providerId="LiveId" clId="{B4AE17D5-7D6E-415C-97CC-C4F09A9676D0}" dt="2021-06-24T23:52:42.543" v="10146" actId="26606"/>
        <pc:sldMkLst>
          <pc:docMk/>
          <pc:sldMk cId="2936733523" sldId="278"/>
        </pc:sldMkLst>
        <pc:spChg chg="mod ord">
          <ac:chgData name="Albi Kovatcheva" userId="7a906a910bc94ccd" providerId="LiveId" clId="{B4AE17D5-7D6E-415C-97CC-C4F09A9676D0}" dt="2021-06-24T23:52:42.543" v="10146" actId="26606"/>
          <ac:spMkLst>
            <pc:docMk/>
            <pc:sldMk cId="2936733523" sldId="278"/>
            <ac:spMk id="2" creationId="{2BC5EF08-E760-4095-AE86-DABFB2E0E65E}"/>
          </ac:spMkLst>
        </pc:spChg>
        <pc:spChg chg="mod ord">
          <ac:chgData name="Albi Kovatcheva" userId="7a906a910bc94ccd" providerId="LiveId" clId="{B4AE17D5-7D6E-415C-97CC-C4F09A9676D0}" dt="2021-06-24T23:52:42.543" v="10146" actId="26606"/>
          <ac:spMkLst>
            <pc:docMk/>
            <pc:sldMk cId="2936733523" sldId="278"/>
            <ac:spMk id="3" creationId="{05013AB6-8513-41C1-A2BB-3B4A94430ABA}"/>
          </ac:spMkLst>
        </pc:spChg>
        <pc:spChg chg="del">
          <ac:chgData name="Albi Kovatcheva" userId="7a906a910bc94ccd" providerId="LiveId" clId="{B4AE17D5-7D6E-415C-97CC-C4F09A9676D0}" dt="2021-06-24T18:39:28.096" v="3905" actId="478"/>
          <ac:spMkLst>
            <pc:docMk/>
            <pc:sldMk cId="2936733523" sldId="278"/>
            <ac:spMk id="4" creationId="{04DA4349-AC37-4B41-A61E-77CD8EC7A588}"/>
          </ac:spMkLst>
        </pc:spChg>
        <pc:spChg chg="add del mod">
          <ac:chgData name="Albi Kovatcheva" userId="7a906a910bc94ccd" providerId="LiveId" clId="{B4AE17D5-7D6E-415C-97CC-C4F09A9676D0}" dt="2021-06-24T23:06:57.173" v="8840" actId="22"/>
          <ac:spMkLst>
            <pc:docMk/>
            <pc:sldMk cId="2936733523" sldId="278"/>
            <ac:spMk id="6" creationId="{4AB4A82E-56C5-47EA-8B4F-10373A6CC8E3}"/>
          </ac:spMkLst>
        </pc:spChg>
        <pc:spChg chg="add del mod">
          <ac:chgData name="Albi Kovatcheva" userId="7a906a910bc94ccd" providerId="LiveId" clId="{B4AE17D5-7D6E-415C-97CC-C4F09A9676D0}" dt="2021-06-24T23:08:37.390" v="8844" actId="700"/>
          <ac:spMkLst>
            <pc:docMk/>
            <pc:sldMk cId="2936733523" sldId="278"/>
            <ac:spMk id="10" creationId="{B4EB015B-4DCE-458F-9406-47E8912AF02E}"/>
          </ac:spMkLst>
        </pc:spChg>
        <pc:spChg chg="add">
          <ac:chgData name="Albi Kovatcheva" userId="7a906a910bc94ccd" providerId="LiveId" clId="{B4AE17D5-7D6E-415C-97CC-C4F09A9676D0}" dt="2021-06-24T23:52:42.543" v="10146" actId="26606"/>
          <ac:spMkLst>
            <pc:docMk/>
            <pc:sldMk cId="2936733523" sldId="278"/>
            <ac:spMk id="20" creationId="{6EFFF4A2-EB01-4738-9824-8D9A72A51BB9}"/>
          </ac:spMkLst>
        </pc:spChg>
        <pc:spChg chg="add">
          <ac:chgData name="Albi Kovatcheva" userId="7a906a910bc94ccd" providerId="LiveId" clId="{B4AE17D5-7D6E-415C-97CC-C4F09A9676D0}" dt="2021-06-24T23:52:42.543" v="10146" actId="26606"/>
          <ac:spMkLst>
            <pc:docMk/>
            <pc:sldMk cId="2936733523" sldId="278"/>
            <ac:spMk id="22" creationId="{23D97D8B-CFC5-431A-AA32-93C4522A6EE6}"/>
          </ac:spMkLst>
        </pc:spChg>
        <pc:grpChg chg="add">
          <ac:chgData name="Albi Kovatcheva" userId="7a906a910bc94ccd" providerId="LiveId" clId="{B4AE17D5-7D6E-415C-97CC-C4F09A9676D0}" dt="2021-06-24T23:52:42.543" v="10146" actId="26606"/>
          <ac:grpSpMkLst>
            <pc:docMk/>
            <pc:sldMk cId="2936733523" sldId="278"/>
            <ac:grpSpMk id="24" creationId="{F91EAA54-AC0A-4AEF-ACE5-B1DD3DC8173B}"/>
          </ac:grpSpMkLst>
        </pc:grpChg>
        <pc:picChg chg="add del mod ord">
          <ac:chgData name="Albi Kovatcheva" userId="7a906a910bc94ccd" providerId="LiveId" clId="{B4AE17D5-7D6E-415C-97CC-C4F09A9676D0}" dt="2021-06-24T23:07:03.421" v="8842" actId="478"/>
          <ac:picMkLst>
            <pc:docMk/>
            <pc:sldMk cId="2936733523" sldId="278"/>
            <ac:picMk id="8" creationId="{59BABCC0-7F78-4ECB-8A4F-995788187FA7}"/>
          </ac:picMkLst>
        </pc:picChg>
        <pc:picChg chg="add mod ord">
          <ac:chgData name="Albi Kovatcheva" userId="7a906a910bc94ccd" providerId="LiveId" clId="{B4AE17D5-7D6E-415C-97CC-C4F09A9676D0}" dt="2021-06-24T23:52:42.543" v="10146" actId="26606"/>
          <ac:picMkLst>
            <pc:docMk/>
            <pc:sldMk cId="2936733523" sldId="278"/>
            <ac:picMk id="12" creationId="{6C2FD245-29A7-4017-AC35-BA04FF5C9DFC}"/>
          </ac:picMkLst>
        </pc:picChg>
        <pc:picChg chg="del">
          <ac:chgData name="Albi Kovatcheva" userId="7a906a910bc94ccd" providerId="LiveId" clId="{B4AE17D5-7D6E-415C-97CC-C4F09A9676D0}" dt="2021-06-24T23:02:06.992" v="8595" actId="478"/>
          <ac:picMkLst>
            <pc:docMk/>
            <pc:sldMk cId="2936733523" sldId="278"/>
            <ac:picMk id="14" creationId="{A4D94E4B-B424-4D34-8469-28943F8AE0C4}"/>
          </ac:picMkLst>
        </pc:picChg>
        <pc:picChg chg="add mod ord">
          <ac:chgData name="Albi Kovatcheva" userId="7a906a910bc94ccd" providerId="LiveId" clId="{B4AE17D5-7D6E-415C-97CC-C4F09A9676D0}" dt="2021-06-24T23:52:42.543" v="10146" actId="26606"/>
          <ac:picMkLst>
            <pc:docMk/>
            <pc:sldMk cId="2936733523" sldId="278"/>
            <ac:picMk id="15" creationId="{110EE1F3-B453-4FC0-AECF-BD145581F7A1}"/>
          </ac:picMkLst>
        </pc:picChg>
      </pc:sldChg>
      <pc:sldChg chg="addSp modSp add mod setBg">
        <pc:chgData name="Albi Kovatcheva" userId="7a906a910bc94ccd" providerId="LiveId" clId="{B4AE17D5-7D6E-415C-97CC-C4F09A9676D0}" dt="2021-06-25T00:22:13.978" v="11282" actId="1076"/>
        <pc:sldMkLst>
          <pc:docMk/>
          <pc:sldMk cId="3768821227" sldId="279"/>
        </pc:sldMkLst>
        <pc:spChg chg="mod">
          <ac:chgData name="Albi Kovatcheva" userId="7a906a910bc94ccd" providerId="LiveId" clId="{B4AE17D5-7D6E-415C-97CC-C4F09A9676D0}" dt="2021-06-25T00:21:31.030" v="11270" actId="1076"/>
          <ac:spMkLst>
            <pc:docMk/>
            <pc:sldMk cId="3768821227" sldId="279"/>
            <ac:spMk id="2" creationId="{2BC5EF08-E760-4095-AE86-DABFB2E0E65E}"/>
          </ac:spMkLst>
        </pc:spChg>
        <pc:spChg chg="mod">
          <ac:chgData name="Albi Kovatcheva" userId="7a906a910bc94ccd" providerId="LiveId" clId="{B4AE17D5-7D6E-415C-97CC-C4F09A9676D0}" dt="2021-06-25T00:21:42.335" v="11275" actId="5793"/>
          <ac:spMkLst>
            <pc:docMk/>
            <pc:sldMk cId="3768821227" sldId="279"/>
            <ac:spMk id="3" creationId="{05013AB6-8513-41C1-A2BB-3B4A94430ABA}"/>
          </ac:spMkLst>
        </pc:spChg>
        <pc:spChg chg="mod">
          <ac:chgData name="Albi Kovatcheva" userId="7a906a910bc94ccd" providerId="LiveId" clId="{B4AE17D5-7D6E-415C-97CC-C4F09A9676D0}" dt="2021-06-25T00:22:13.978" v="11282" actId="1076"/>
          <ac:spMkLst>
            <pc:docMk/>
            <pc:sldMk cId="3768821227" sldId="279"/>
            <ac:spMk id="15" creationId="{52A14496-251B-429C-89A9-2602FC1D40C9}"/>
          </ac:spMkLst>
        </pc:spChg>
        <pc:spChg chg="add">
          <ac:chgData name="Albi Kovatcheva" userId="7a906a910bc94ccd" providerId="LiveId" clId="{B4AE17D5-7D6E-415C-97CC-C4F09A9676D0}" dt="2021-06-25T00:20:57.570" v="11255" actId="26606"/>
          <ac:spMkLst>
            <pc:docMk/>
            <pc:sldMk cId="3768821227" sldId="279"/>
            <ac:spMk id="20" creationId="{33CD251C-A887-4D2F-925B-FC097198538B}"/>
          </ac:spMkLst>
        </pc:spChg>
        <pc:spChg chg="add">
          <ac:chgData name="Albi Kovatcheva" userId="7a906a910bc94ccd" providerId="LiveId" clId="{B4AE17D5-7D6E-415C-97CC-C4F09A9676D0}" dt="2021-06-25T00:20:57.570" v="11255" actId="26606"/>
          <ac:spMkLst>
            <pc:docMk/>
            <pc:sldMk cId="3768821227" sldId="279"/>
            <ac:spMk id="22" creationId="{B19D093C-27FB-4032-B282-42C4563F257C}"/>
          </ac:spMkLst>
        </pc:spChg>
        <pc:grpChg chg="add">
          <ac:chgData name="Albi Kovatcheva" userId="7a906a910bc94ccd" providerId="LiveId" clId="{B4AE17D5-7D6E-415C-97CC-C4F09A9676D0}" dt="2021-06-25T00:20:57.570" v="11255" actId="26606"/>
          <ac:grpSpMkLst>
            <pc:docMk/>
            <pc:sldMk cId="3768821227" sldId="279"/>
            <ac:grpSpMk id="24" creationId="{35EE815E-1BD3-4777-B652-6D98825BF66B}"/>
          </ac:grpSpMkLst>
        </pc:grpChg>
        <pc:picChg chg="mod">
          <ac:chgData name="Albi Kovatcheva" userId="7a906a910bc94ccd" providerId="LiveId" clId="{B4AE17D5-7D6E-415C-97CC-C4F09A9676D0}" dt="2021-06-25T00:20:57.570" v="11255" actId="26606"/>
          <ac:picMkLst>
            <pc:docMk/>
            <pc:sldMk cId="3768821227" sldId="279"/>
            <ac:picMk id="12" creationId="{4735A6B9-A4B6-4B47-8222-6AECD6C73315}"/>
          </ac:picMkLst>
        </pc:picChg>
      </pc:sldChg>
      <pc:sldChg chg="addSp delSp modSp add mod setBg">
        <pc:chgData name="Albi Kovatcheva" userId="7a906a910bc94ccd" providerId="LiveId" clId="{B4AE17D5-7D6E-415C-97CC-C4F09A9676D0}" dt="2021-06-25T00:22:10.704" v="11281" actId="1076"/>
        <pc:sldMkLst>
          <pc:docMk/>
          <pc:sldMk cId="2611077017" sldId="280"/>
        </pc:sldMkLst>
        <pc:spChg chg="mod">
          <ac:chgData name="Albi Kovatcheva" userId="7a906a910bc94ccd" providerId="LiveId" clId="{B4AE17D5-7D6E-415C-97CC-C4F09A9676D0}" dt="2021-06-25T00:21:56.596" v="11277" actId="26606"/>
          <ac:spMkLst>
            <pc:docMk/>
            <pc:sldMk cId="2611077017" sldId="280"/>
            <ac:spMk id="2" creationId="{2BC5EF08-E760-4095-AE86-DABFB2E0E65E}"/>
          </ac:spMkLst>
        </pc:spChg>
        <pc:spChg chg="mod">
          <ac:chgData name="Albi Kovatcheva" userId="7a906a910bc94ccd" providerId="LiveId" clId="{B4AE17D5-7D6E-415C-97CC-C4F09A9676D0}" dt="2021-06-25T00:21:56.596" v="11277" actId="26606"/>
          <ac:spMkLst>
            <pc:docMk/>
            <pc:sldMk cId="2611077017" sldId="280"/>
            <ac:spMk id="3" creationId="{05013AB6-8513-41C1-A2BB-3B4A94430ABA}"/>
          </ac:spMkLst>
        </pc:spChg>
        <pc:spChg chg="add mod">
          <ac:chgData name="Albi Kovatcheva" userId="7a906a910bc94ccd" providerId="LiveId" clId="{B4AE17D5-7D6E-415C-97CC-C4F09A9676D0}" dt="2021-06-25T00:22:10.704" v="11281" actId="1076"/>
          <ac:spMkLst>
            <pc:docMk/>
            <pc:sldMk cId="2611077017" sldId="280"/>
            <ac:spMk id="11" creationId="{B1005355-C4AA-44B2-8516-5D7028664221}"/>
          </ac:spMkLst>
        </pc:spChg>
        <pc:spChg chg="del">
          <ac:chgData name="Albi Kovatcheva" userId="7a906a910bc94ccd" providerId="LiveId" clId="{B4AE17D5-7D6E-415C-97CC-C4F09A9676D0}" dt="2021-06-25T00:21:52.358" v="11276" actId="478"/>
          <ac:spMkLst>
            <pc:docMk/>
            <pc:sldMk cId="2611077017" sldId="280"/>
            <ac:spMk id="15" creationId="{52A14496-251B-429C-89A9-2602FC1D40C9}"/>
          </ac:spMkLst>
        </pc:spChg>
        <pc:spChg chg="add">
          <ac:chgData name="Albi Kovatcheva" userId="7a906a910bc94ccd" providerId="LiveId" clId="{B4AE17D5-7D6E-415C-97CC-C4F09A9676D0}" dt="2021-06-25T00:21:56.596" v="11277" actId="26606"/>
          <ac:spMkLst>
            <pc:docMk/>
            <pc:sldMk cId="2611077017" sldId="280"/>
            <ac:spMk id="17" creationId="{33CD251C-A887-4D2F-925B-FC097198538B}"/>
          </ac:spMkLst>
        </pc:spChg>
        <pc:spChg chg="add">
          <ac:chgData name="Albi Kovatcheva" userId="7a906a910bc94ccd" providerId="LiveId" clId="{B4AE17D5-7D6E-415C-97CC-C4F09A9676D0}" dt="2021-06-25T00:21:56.596" v="11277" actId="26606"/>
          <ac:spMkLst>
            <pc:docMk/>
            <pc:sldMk cId="2611077017" sldId="280"/>
            <ac:spMk id="19" creationId="{B19D093C-27FB-4032-B282-42C4563F257C}"/>
          </ac:spMkLst>
        </pc:spChg>
        <pc:grpChg chg="add">
          <ac:chgData name="Albi Kovatcheva" userId="7a906a910bc94ccd" providerId="LiveId" clId="{B4AE17D5-7D6E-415C-97CC-C4F09A9676D0}" dt="2021-06-25T00:21:56.596" v="11277" actId="26606"/>
          <ac:grpSpMkLst>
            <pc:docMk/>
            <pc:sldMk cId="2611077017" sldId="280"/>
            <ac:grpSpMk id="21" creationId="{35EE815E-1BD3-4777-B652-6D98825BF66B}"/>
          </ac:grpSpMkLst>
        </pc:grpChg>
        <pc:picChg chg="mod">
          <ac:chgData name="Albi Kovatcheva" userId="7a906a910bc94ccd" providerId="LiveId" clId="{B4AE17D5-7D6E-415C-97CC-C4F09A9676D0}" dt="2021-06-25T00:21:56.596" v="11277" actId="26606"/>
          <ac:picMkLst>
            <pc:docMk/>
            <pc:sldMk cId="2611077017" sldId="280"/>
            <ac:picMk id="12" creationId="{4735A6B9-A4B6-4B47-8222-6AECD6C73315}"/>
          </ac:picMkLst>
        </pc:picChg>
      </pc:sldChg>
      <pc:sldChg chg="addSp delSp modSp add mod setBg">
        <pc:chgData name="Albi Kovatcheva" userId="7a906a910bc94ccd" providerId="LiveId" clId="{B4AE17D5-7D6E-415C-97CC-C4F09A9676D0}" dt="2021-06-25T00:22:41.996" v="11288" actId="1076"/>
        <pc:sldMkLst>
          <pc:docMk/>
          <pc:sldMk cId="993595768" sldId="281"/>
        </pc:sldMkLst>
        <pc:spChg chg="mod">
          <ac:chgData name="Albi Kovatcheva" userId="7a906a910bc94ccd" providerId="LiveId" clId="{B4AE17D5-7D6E-415C-97CC-C4F09A9676D0}" dt="2021-06-25T00:22:34.534" v="11286" actId="26606"/>
          <ac:spMkLst>
            <pc:docMk/>
            <pc:sldMk cId="993595768" sldId="281"/>
            <ac:spMk id="2" creationId="{2BC5EF08-E760-4095-AE86-DABFB2E0E65E}"/>
          </ac:spMkLst>
        </pc:spChg>
        <pc:spChg chg="mod">
          <ac:chgData name="Albi Kovatcheva" userId="7a906a910bc94ccd" providerId="LiveId" clId="{B4AE17D5-7D6E-415C-97CC-C4F09A9676D0}" dt="2021-06-25T00:22:34.534" v="11286" actId="26606"/>
          <ac:spMkLst>
            <pc:docMk/>
            <pc:sldMk cId="993595768" sldId="281"/>
            <ac:spMk id="3" creationId="{05013AB6-8513-41C1-A2BB-3B4A94430ABA}"/>
          </ac:spMkLst>
        </pc:spChg>
        <pc:spChg chg="add del mod">
          <ac:chgData name="Albi Kovatcheva" userId="7a906a910bc94ccd" providerId="LiveId" clId="{B4AE17D5-7D6E-415C-97CC-C4F09A9676D0}" dt="2021-06-25T00:22:30.691" v="11285" actId="478"/>
          <ac:spMkLst>
            <pc:docMk/>
            <pc:sldMk cId="993595768" sldId="281"/>
            <ac:spMk id="6" creationId="{81BF1080-CC68-4E5D-92E2-C48FDB169A7A}"/>
          </ac:spMkLst>
        </pc:spChg>
        <pc:spChg chg="add mod">
          <ac:chgData name="Albi Kovatcheva" userId="7a906a910bc94ccd" providerId="LiveId" clId="{B4AE17D5-7D6E-415C-97CC-C4F09A9676D0}" dt="2021-06-25T00:22:41.996" v="11288" actId="1076"/>
          <ac:spMkLst>
            <pc:docMk/>
            <pc:sldMk cId="993595768" sldId="281"/>
            <ac:spMk id="13" creationId="{1EF29473-D826-4441-8CB4-55D7B88E9DF3}"/>
          </ac:spMkLst>
        </pc:spChg>
        <pc:spChg chg="del">
          <ac:chgData name="Albi Kovatcheva" userId="7a906a910bc94ccd" providerId="LiveId" clId="{B4AE17D5-7D6E-415C-97CC-C4F09A9676D0}" dt="2021-06-25T00:22:23.457" v="11283" actId="478"/>
          <ac:spMkLst>
            <pc:docMk/>
            <pc:sldMk cId="993595768" sldId="281"/>
            <ac:spMk id="15" creationId="{52A14496-251B-429C-89A9-2602FC1D40C9}"/>
          </ac:spMkLst>
        </pc:spChg>
        <pc:spChg chg="add">
          <ac:chgData name="Albi Kovatcheva" userId="7a906a910bc94ccd" providerId="LiveId" clId="{B4AE17D5-7D6E-415C-97CC-C4F09A9676D0}" dt="2021-06-25T00:22:34.534" v="11286" actId="26606"/>
          <ac:spMkLst>
            <pc:docMk/>
            <pc:sldMk cId="993595768" sldId="281"/>
            <ac:spMk id="17" creationId="{33CD251C-A887-4D2F-925B-FC097198538B}"/>
          </ac:spMkLst>
        </pc:spChg>
        <pc:spChg chg="add">
          <ac:chgData name="Albi Kovatcheva" userId="7a906a910bc94ccd" providerId="LiveId" clId="{B4AE17D5-7D6E-415C-97CC-C4F09A9676D0}" dt="2021-06-25T00:22:34.534" v="11286" actId="26606"/>
          <ac:spMkLst>
            <pc:docMk/>
            <pc:sldMk cId="993595768" sldId="281"/>
            <ac:spMk id="19" creationId="{B19D093C-27FB-4032-B282-42C4563F257C}"/>
          </ac:spMkLst>
        </pc:spChg>
        <pc:grpChg chg="add">
          <ac:chgData name="Albi Kovatcheva" userId="7a906a910bc94ccd" providerId="LiveId" clId="{B4AE17D5-7D6E-415C-97CC-C4F09A9676D0}" dt="2021-06-25T00:22:34.534" v="11286" actId="26606"/>
          <ac:grpSpMkLst>
            <pc:docMk/>
            <pc:sldMk cId="993595768" sldId="281"/>
            <ac:grpSpMk id="21" creationId="{35EE815E-1BD3-4777-B652-6D98825BF66B}"/>
          </ac:grpSpMkLst>
        </pc:grpChg>
        <pc:picChg chg="mod">
          <ac:chgData name="Albi Kovatcheva" userId="7a906a910bc94ccd" providerId="LiveId" clId="{B4AE17D5-7D6E-415C-97CC-C4F09A9676D0}" dt="2021-06-25T00:22:34.534" v="11286" actId="26606"/>
          <ac:picMkLst>
            <pc:docMk/>
            <pc:sldMk cId="993595768" sldId="281"/>
            <ac:picMk id="12" creationId="{4735A6B9-A4B6-4B47-8222-6AECD6C73315}"/>
          </ac:picMkLst>
        </pc:picChg>
      </pc:sldChg>
      <pc:sldChg chg="addSp delSp modSp add mod setBg">
        <pc:chgData name="Albi Kovatcheva" userId="7a906a910bc94ccd" providerId="LiveId" clId="{B4AE17D5-7D6E-415C-97CC-C4F09A9676D0}" dt="2021-06-25T00:23:24.141" v="11303" actId="1076"/>
        <pc:sldMkLst>
          <pc:docMk/>
          <pc:sldMk cId="2177165390" sldId="282"/>
        </pc:sldMkLst>
        <pc:spChg chg="mod">
          <ac:chgData name="Albi Kovatcheva" userId="7a906a910bc94ccd" providerId="LiveId" clId="{B4AE17D5-7D6E-415C-97CC-C4F09A9676D0}" dt="2021-06-25T00:22:51.328" v="11290" actId="26606"/>
          <ac:spMkLst>
            <pc:docMk/>
            <pc:sldMk cId="2177165390" sldId="282"/>
            <ac:spMk id="2" creationId="{2BC5EF08-E760-4095-AE86-DABFB2E0E65E}"/>
          </ac:spMkLst>
        </pc:spChg>
        <pc:spChg chg="mod">
          <ac:chgData name="Albi Kovatcheva" userId="7a906a910bc94ccd" providerId="LiveId" clId="{B4AE17D5-7D6E-415C-97CC-C4F09A9676D0}" dt="2021-06-25T00:23:18.576" v="11301" actId="255"/>
          <ac:spMkLst>
            <pc:docMk/>
            <pc:sldMk cId="2177165390" sldId="282"/>
            <ac:spMk id="3" creationId="{05013AB6-8513-41C1-A2BB-3B4A94430ABA}"/>
          </ac:spMkLst>
        </pc:spChg>
        <pc:spChg chg="add mod">
          <ac:chgData name="Albi Kovatcheva" userId="7a906a910bc94ccd" providerId="LiveId" clId="{B4AE17D5-7D6E-415C-97CC-C4F09A9676D0}" dt="2021-06-25T00:23:24.141" v="11303" actId="1076"/>
          <ac:spMkLst>
            <pc:docMk/>
            <pc:sldMk cId="2177165390" sldId="282"/>
            <ac:spMk id="11" creationId="{E885603A-8408-4281-BEC9-AD14072DA017}"/>
          </ac:spMkLst>
        </pc:spChg>
        <pc:spChg chg="del">
          <ac:chgData name="Albi Kovatcheva" userId="7a906a910bc94ccd" providerId="LiveId" clId="{B4AE17D5-7D6E-415C-97CC-C4F09A9676D0}" dt="2021-06-25T00:22:49.885" v="11289" actId="478"/>
          <ac:spMkLst>
            <pc:docMk/>
            <pc:sldMk cId="2177165390" sldId="282"/>
            <ac:spMk id="15" creationId="{52A14496-251B-429C-89A9-2602FC1D40C9}"/>
          </ac:spMkLst>
        </pc:spChg>
        <pc:spChg chg="add">
          <ac:chgData name="Albi Kovatcheva" userId="7a906a910bc94ccd" providerId="LiveId" clId="{B4AE17D5-7D6E-415C-97CC-C4F09A9676D0}" dt="2021-06-25T00:22:51.328" v="11290" actId="26606"/>
          <ac:spMkLst>
            <pc:docMk/>
            <pc:sldMk cId="2177165390" sldId="282"/>
            <ac:spMk id="17" creationId="{33CD251C-A887-4D2F-925B-FC097198538B}"/>
          </ac:spMkLst>
        </pc:spChg>
        <pc:spChg chg="add">
          <ac:chgData name="Albi Kovatcheva" userId="7a906a910bc94ccd" providerId="LiveId" clId="{B4AE17D5-7D6E-415C-97CC-C4F09A9676D0}" dt="2021-06-25T00:22:51.328" v="11290" actId="26606"/>
          <ac:spMkLst>
            <pc:docMk/>
            <pc:sldMk cId="2177165390" sldId="282"/>
            <ac:spMk id="19" creationId="{B19D093C-27FB-4032-B282-42C4563F257C}"/>
          </ac:spMkLst>
        </pc:spChg>
        <pc:grpChg chg="add">
          <ac:chgData name="Albi Kovatcheva" userId="7a906a910bc94ccd" providerId="LiveId" clId="{B4AE17D5-7D6E-415C-97CC-C4F09A9676D0}" dt="2021-06-25T00:22:51.328" v="11290" actId="26606"/>
          <ac:grpSpMkLst>
            <pc:docMk/>
            <pc:sldMk cId="2177165390" sldId="282"/>
            <ac:grpSpMk id="21" creationId="{35EE815E-1BD3-4777-B652-6D98825BF66B}"/>
          </ac:grpSpMkLst>
        </pc:grpChg>
        <pc:picChg chg="mod">
          <ac:chgData name="Albi Kovatcheva" userId="7a906a910bc94ccd" providerId="LiveId" clId="{B4AE17D5-7D6E-415C-97CC-C4F09A9676D0}" dt="2021-06-25T00:22:51.328" v="11290" actId="26606"/>
          <ac:picMkLst>
            <pc:docMk/>
            <pc:sldMk cId="2177165390" sldId="282"/>
            <ac:picMk id="12" creationId="{4735A6B9-A4B6-4B47-8222-6AECD6C73315}"/>
          </ac:picMkLst>
        </pc:picChg>
      </pc:sldChg>
      <pc:sldChg chg="modSp add del mod ord">
        <pc:chgData name="Albi Kovatcheva" userId="7a906a910bc94ccd" providerId="LiveId" clId="{B4AE17D5-7D6E-415C-97CC-C4F09A9676D0}" dt="2021-06-24T20:02:13.129" v="5310" actId="47"/>
        <pc:sldMkLst>
          <pc:docMk/>
          <pc:sldMk cId="3792163643" sldId="282"/>
        </pc:sldMkLst>
        <pc:spChg chg="mod">
          <ac:chgData name="Albi Kovatcheva" userId="7a906a910bc94ccd" providerId="LiveId" clId="{B4AE17D5-7D6E-415C-97CC-C4F09A9676D0}" dt="2021-06-24T20:02:11.366" v="5309" actId="20577"/>
          <ac:spMkLst>
            <pc:docMk/>
            <pc:sldMk cId="3792163643" sldId="282"/>
            <ac:spMk id="3" creationId="{05013AB6-8513-41C1-A2BB-3B4A94430ABA}"/>
          </ac:spMkLst>
        </pc:spChg>
      </pc:sldChg>
      <pc:sldChg chg="addSp delSp modSp add mod setBg">
        <pc:chgData name="Albi Kovatcheva" userId="7a906a910bc94ccd" providerId="LiveId" clId="{B4AE17D5-7D6E-415C-97CC-C4F09A9676D0}" dt="2021-06-25T00:23:58.864" v="11318" actId="27636"/>
        <pc:sldMkLst>
          <pc:docMk/>
          <pc:sldMk cId="2637971660" sldId="283"/>
        </pc:sldMkLst>
        <pc:spChg chg="mod">
          <ac:chgData name="Albi Kovatcheva" userId="7a906a910bc94ccd" providerId="LiveId" clId="{B4AE17D5-7D6E-415C-97CC-C4F09A9676D0}" dt="2021-06-25T00:23:53.142" v="11314" actId="1076"/>
          <ac:spMkLst>
            <pc:docMk/>
            <pc:sldMk cId="2637971660" sldId="283"/>
            <ac:spMk id="2" creationId="{2BC5EF08-E760-4095-AE86-DABFB2E0E65E}"/>
          </ac:spMkLst>
        </pc:spChg>
        <pc:spChg chg="mod">
          <ac:chgData name="Albi Kovatcheva" userId="7a906a910bc94ccd" providerId="LiveId" clId="{B4AE17D5-7D6E-415C-97CC-C4F09A9676D0}" dt="2021-06-25T00:23:58.864" v="11318" actId="27636"/>
          <ac:spMkLst>
            <pc:docMk/>
            <pc:sldMk cId="2637971660" sldId="283"/>
            <ac:spMk id="3" creationId="{05013AB6-8513-41C1-A2BB-3B4A94430ABA}"/>
          </ac:spMkLst>
        </pc:spChg>
        <pc:spChg chg="del">
          <ac:chgData name="Albi Kovatcheva" userId="7a906a910bc94ccd" providerId="LiveId" clId="{B4AE17D5-7D6E-415C-97CC-C4F09A9676D0}" dt="2021-06-25T00:23:28.522" v="11304" actId="478"/>
          <ac:spMkLst>
            <pc:docMk/>
            <pc:sldMk cId="2637971660" sldId="283"/>
            <ac:spMk id="15" creationId="{52A14496-251B-429C-89A9-2602FC1D40C9}"/>
          </ac:spMkLst>
        </pc:spChg>
        <pc:spChg chg="add">
          <ac:chgData name="Albi Kovatcheva" userId="7a906a910bc94ccd" providerId="LiveId" clId="{B4AE17D5-7D6E-415C-97CC-C4F09A9676D0}" dt="2021-06-25T00:23:30.112" v="11305" actId="26606"/>
          <ac:spMkLst>
            <pc:docMk/>
            <pc:sldMk cId="2637971660" sldId="283"/>
            <ac:spMk id="17" creationId="{33CD251C-A887-4D2F-925B-FC097198538B}"/>
          </ac:spMkLst>
        </pc:spChg>
        <pc:spChg chg="add">
          <ac:chgData name="Albi Kovatcheva" userId="7a906a910bc94ccd" providerId="LiveId" clId="{B4AE17D5-7D6E-415C-97CC-C4F09A9676D0}" dt="2021-06-25T00:23:30.112" v="11305" actId="26606"/>
          <ac:spMkLst>
            <pc:docMk/>
            <pc:sldMk cId="2637971660" sldId="283"/>
            <ac:spMk id="19" creationId="{B19D093C-27FB-4032-B282-42C4563F257C}"/>
          </ac:spMkLst>
        </pc:spChg>
        <pc:grpChg chg="add">
          <ac:chgData name="Albi Kovatcheva" userId="7a906a910bc94ccd" providerId="LiveId" clId="{B4AE17D5-7D6E-415C-97CC-C4F09A9676D0}" dt="2021-06-25T00:23:30.112" v="11305" actId="26606"/>
          <ac:grpSpMkLst>
            <pc:docMk/>
            <pc:sldMk cId="2637971660" sldId="283"/>
            <ac:grpSpMk id="21" creationId="{35EE815E-1BD3-4777-B652-6D98825BF66B}"/>
          </ac:grpSpMkLst>
        </pc:grpChg>
        <pc:picChg chg="mod">
          <ac:chgData name="Albi Kovatcheva" userId="7a906a910bc94ccd" providerId="LiveId" clId="{B4AE17D5-7D6E-415C-97CC-C4F09A9676D0}" dt="2021-06-25T00:23:30.112" v="11305" actId="26606"/>
          <ac:picMkLst>
            <pc:docMk/>
            <pc:sldMk cId="2637971660" sldId="283"/>
            <ac:picMk id="12" creationId="{4735A6B9-A4B6-4B47-8222-6AECD6C73315}"/>
          </ac:picMkLst>
        </pc:picChg>
      </pc:sldChg>
      <pc:sldChg chg="addSp modSp new mod setBg setClrOvrMap">
        <pc:chgData name="Albi Kovatcheva" userId="7a906a910bc94ccd" providerId="LiveId" clId="{B4AE17D5-7D6E-415C-97CC-C4F09A9676D0}" dt="2021-06-25T00:24:17.624" v="11319" actId="26606"/>
        <pc:sldMkLst>
          <pc:docMk/>
          <pc:sldMk cId="780470502" sldId="284"/>
        </pc:sldMkLst>
        <pc:spChg chg="mod">
          <ac:chgData name="Albi Kovatcheva" userId="7a906a910bc94ccd" providerId="LiveId" clId="{B4AE17D5-7D6E-415C-97CC-C4F09A9676D0}" dt="2021-06-25T00:24:17.624" v="11319" actId="26606"/>
          <ac:spMkLst>
            <pc:docMk/>
            <pc:sldMk cId="780470502" sldId="284"/>
            <ac:spMk id="2" creationId="{26BA510B-652B-4E76-94A4-350129B27AF8}"/>
          </ac:spMkLst>
        </pc:spChg>
        <pc:spChg chg="mod">
          <ac:chgData name="Albi Kovatcheva" userId="7a906a910bc94ccd" providerId="LiveId" clId="{B4AE17D5-7D6E-415C-97CC-C4F09A9676D0}" dt="2021-06-25T00:24:17.624" v="11319" actId="26606"/>
          <ac:spMkLst>
            <pc:docMk/>
            <pc:sldMk cId="780470502" sldId="284"/>
            <ac:spMk id="3" creationId="{5CE54F2D-9187-4E5B-9069-067F0435F8C4}"/>
          </ac:spMkLst>
        </pc:spChg>
        <pc:spChg chg="mod">
          <ac:chgData name="Albi Kovatcheva" userId="7a906a910bc94ccd" providerId="LiveId" clId="{B4AE17D5-7D6E-415C-97CC-C4F09A9676D0}" dt="2021-06-25T00:24:17.624" v="11319" actId="26606"/>
          <ac:spMkLst>
            <pc:docMk/>
            <pc:sldMk cId="780470502" sldId="284"/>
            <ac:spMk id="4" creationId="{8635C14F-2EE8-45DB-AF4F-D55F644D032B}"/>
          </ac:spMkLst>
        </pc:spChg>
        <pc:spChg chg="add">
          <ac:chgData name="Albi Kovatcheva" userId="7a906a910bc94ccd" providerId="LiveId" clId="{B4AE17D5-7D6E-415C-97CC-C4F09A9676D0}" dt="2021-06-25T00:24:17.624" v="11319" actId="26606"/>
          <ac:spMkLst>
            <pc:docMk/>
            <pc:sldMk cId="780470502" sldId="284"/>
            <ac:spMk id="9" creationId="{8045BF01-625E-4022-91E5-488DB3FCB734}"/>
          </ac:spMkLst>
        </pc:spChg>
        <pc:spChg chg="add">
          <ac:chgData name="Albi Kovatcheva" userId="7a906a910bc94ccd" providerId="LiveId" clId="{B4AE17D5-7D6E-415C-97CC-C4F09A9676D0}" dt="2021-06-25T00:24:17.624" v="11319" actId="26606"/>
          <ac:spMkLst>
            <pc:docMk/>
            <pc:sldMk cId="780470502" sldId="284"/>
            <ac:spMk id="11" creationId="{0E442549-290E-4B7E-892E-F2DB911DD205}"/>
          </ac:spMkLst>
        </pc:spChg>
      </pc:sldChg>
      <pc:sldChg chg="addSp modSp add del mod setBg setClrOvrMap">
        <pc:chgData name="Albi Kovatcheva" userId="7a906a910bc94ccd" providerId="LiveId" clId="{B4AE17D5-7D6E-415C-97CC-C4F09A9676D0}" dt="2021-06-25T00:24:36.418" v="11320" actId="26606"/>
        <pc:sldMkLst>
          <pc:docMk/>
          <pc:sldMk cId="4099043856" sldId="285"/>
        </pc:sldMkLst>
        <pc:spChg chg="mod">
          <ac:chgData name="Albi Kovatcheva" userId="7a906a910bc94ccd" providerId="LiveId" clId="{B4AE17D5-7D6E-415C-97CC-C4F09A9676D0}" dt="2021-06-25T00:24:36.418" v="11320" actId="26606"/>
          <ac:spMkLst>
            <pc:docMk/>
            <pc:sldMk cId="4099043856" sldId="285"/>
            <ac:spMk id="2" creationId="{26BA510B-652B-4E76-94A4-350129B27AF8}"/>
          </ac:spMkLst>
        </pc:spChg>
        <pc:spChg chg="mod">
          <ac:chgData name="Albi Kovatcheva" userId="7a906a910bc94ccd" providerId="LiveId" clId="{B4AE17D5-7D6E-415C-97CC-C4F09A9676D0}" dt="2021-06-25T00:24:36.418" v="11320" actId="26606"/>
          <ac:spMkLst>
            <pc:docMk/>
            <pc:sldMk cId="4099043856" sldId="285"/>
            <ac:spMk id="3" creationId="{5CE54F2D-9187-4E5B-9069-067F0435F8C4}"/>
          </ac:spMkLst>
        </pc:spChg>
        <pc:spChg chg="mod">
          <ac:chgData name="Albi Kovatcheva" userId="7a906a910bc94ccd" providerId="LiveId" clId="{B4AE17D5-7D6E-415C-97CC-C4F09A9676D0}" dt="2021-06-25T00:24:36.418" v="11320" actId="26606"/>
          <ac:spMkLst>
            <pc:docMk/>
            <pc:sldMk cId="4099043856" sldId="285"/>
            <ac:spMk id="4" creationId="{8635C14F-2EE8-45DB-AF4F-D55F644D032B}"/>
          </ac:spMkLst>
        </pc:spChg>
        <pc:spChg chg="add">
          <ac:chgData name="Albi Kovatcheva" userId="7a906a910bc94ccd" providerId="LiveId" clId="{B4AE17D5-7D6E-415C-97CC-C4F09A9676D0}" dt="2021-06-25T00:24:36.418" v="11320" actId="26606"/>
          <ac:spMkLst>
            <pc:docMk/>
            <pc:sldMk cId="4099043856" sldId="285"/>
            <ac:spMk id="9" creationId="{8045BF01-625E-4022-91E5-488DB3FCB734}"/>
          </ac:spMkLst>
        </pc:spChg>
        <pc:spChg chg="add">
          <ac:chgData name="Albi Kovatcheva" userId="7a906a910bc94ccd" providerId="LiveId" clId="{B4AE17D5-7D6E-415C-97CC-C4F09A9676D0}" dt="2021-06-25T00:24:36.418" v="11320" actId="26606"/>
          <ac:spMkLst>
            <pc:docMk/>
            <pc:sldMk cId="4099043856" sldId="285"/>
            <ac:spMk id="11" creationId="{0E442549-290E-4B7E-892E-F2DB911DD205}"/>
          </ac:spMkLst>
        </pc:spChg>
      </pc:sldChg>
      <pc:sldChg chg="addSp modSp add mod setBg setClrOvrMap">
        <pc:chgData name="Albi Kovatcheva" userId="7a906a910bc94ccd" providerId="LiveId" clId="{B4AE17D5-7D6E-415C-97CC-C4F09A9676D0}" dt="2021-06-25T00:24:45.607" v="11323" actId="26606"/>
        <pc:sldMkLst>
          <pc:docMk/>
          <pc:sldMk cId="3444701185" sldId="286"/>
        </pc:sldMkLst>
        <pc:spChg chg="mod">
          <ac:chgData name="Albi Kovatcheva" userId="7a906a910bc94ccd" providerId="LiveId" clId="{B4AE17D5-7D6E-415C-97CC-C4F09A9676D0}" dt="2021-06-25T00:24:45.607" v="11323" actId="26606"/>
          <ac:spMkLst>
            <pc:docMk/>
            <pc:sldMk cId="3444701185" sldId="286"/>
            <ac:spMk id="2" creationId="{26BA510B-652B-4E76-94A4-350129B27AF8}"/>
          </ac:spMkLst>
        </pc:spChg>
        <pc:spChg chg="mod">
          <ac:chgData name="Albi Kovatcheva" userId="7a906a910bc94ccd" providerId="LiveId" clId="{B4AE17D5-7D6E-415C-97CC-C4F09A9676D0}" dt="2021-06-25T00:24:45.607" v="11323" actId="26606"/>
          <ac:spMkLst>
            <pc:docMk/>
            <pc:sldMk cId="3444701185" sldId="286"/>
            <ac:spMk id="3" creationId="{5CE54F2D-9187-4E5B-9069-067F0435F8C4}"/>
          </ac:spMkLst>
        </pc:spChg>
        <pc:spChg chg="mod">
          <ac:chgData name="Albi Kovatcheva" userId="7a906a910bc94ccd" providerId="LiveId" clId="{B4AE17D5-7D6E-415C-97CC-C4F09A9676D0}" dt="2021-06-25T00:24:45.607" v="11323" actId="26606"/>
          <ac:spMkLst>
            <pc:docMk/>
            <pc:sldMk cId="3444701185" sldId="286"/>
            <ac:spMk id="4" creationId="{8635C14F-2EE8-45DB-AF4F-D55F644D032B}"/>
          </ac:spMkLst>
        </pc:spChg>
        <pc:spChg chg="add">
          <ac:chgData name="Albi Kovatcheva" userId="7a906a910bc94ccd" providerId="LiveId" clId="{B4AE17D5-7D6E-415C-97CC-C4F09A9676D0}" dt="2021-06-25T00:24:45.607" v="11323" actId="26606"/>
          <ac:spMkLst>
            <pc:docMk/>
            <pc:sldMk cId="3444701185" sldId="286"/>
            <ac:spMk id="9" creationId="{8045BF01-625E-4022-91E5-488DB3FCB734}"/>
          </ac:spMkLst>
        </pc:spChg>
        <pc:spChg chg="add">
          <ac:chgData name="Albi Kovatcheva" userId="7a906a910bc94ccd" providerId="LiveId" clId="{B4AE17D5-7D6E-415C-97CC-C4F09A9676D0}" dt="2021-06-25T00:24:45.607" v="11323" actId="26606"/>
          <ac:spMkLst>
            <pc:docMk/>
            <pc:sldMk cId="3444701185" sldId="286"/>
            <ac:spMk id="11" creationId="{0E442549-290E-4B7E-892E-F2DB911DD205}"/>
          </ac:spMkLst>
        </pc:spChg>
      </pc:sldChg>
      <pc:sldChg chg="addSp modSp add mod setBg setClrOvrMap">
        <pc:chgData name="Albi Kovatcheva" userId="7a906a910bc94ccd" providerId="LiveId" clId="{B4AE17D5-7D6E-415C-97CC-C4F09A9676D0}" dt="2021-06-25T00:30:56.860" v="11377" actId="20577"/>
        <pc:sldMkLst>
          <pc:docMk/>
          <pc:sldMk cId="3285227114" sldId="287"/>
        </pc:sldMkLst>
        <pc:spChg chg="mod">
          <ac:chgData name="Albi Kovatcheva" userId="7a906a910bc94ccd" providerId="LiveId" clId="{B4AE17D5-7D6E-415C-97CC-C4F09A9676D0}" dt="2021-06-25T00:24:39.627" v="11321" actId="26606"/>
          <ac:spMkLst>
            <pc:docMk/>
            <pc:sldMk cId="3285227114" sldId="287"/>
            <ac:spMk id="2" creationId="{26BA510B-652B-4E76-94A4-350129B27AF8}"/>
          </ac:spMkLst>
        </pc:spChg>
        <pc:spChg chg="mod">
          <ac:chgData name="Albi Kovatcheva" userId="7a906a910bc94ccd" providerId="LiveId" clId="{B4AE17D5-7D6E-415C-97CC-C4F09A9676D0}" dt="2021-06-25T00:24:39.627" v="11321" actId="26606"/>
          <ac:spMkLst>
            <pc:docMk/>
            <pc:sldMk cId="3285227114" sldId="287"/>
            <ac:spMk id="3" creationId="{5CE54F2D-9187-4E5B-9069-067F0435F8C4}"/>
          </ac:spMkLst>
        </pc:spChg>
        <pc:spChg chg="mod">
          <ac:chgData name="Albi Kovatcheva" userId="7a906a910bc94ccd" providerId="LiveId" clId="{B4AE17D5-7D6E-415C-97CC-C4F09A9676D0}" dt="2021-06-25T00:30:56.860" v="11377" actId="20577"/>
          <ac:spMkLst>
            <pc:docMk/>
            <pc:sldMk cId="3285227114" sldId="287"/>
            <ac:spMk id="4" creationId="{8635C14F-2EE8-45DB-AF4F-D55F644D032B}"/>
          </ac:spMkLst>
        </pc:spChg>
        <pc:spChg chg="add">
          <ac:chgData name="Albi Kovatcheva" userId="7a906a910bc94ccd" providerId="LiveId" clId="{B4AE17D5-7D6E-415C-97CC-C4F09A9676D0}" dt="2021-06-25T00:24:39.627" v="11321" actId="26606"/>
          <ac:spMkLst>
            <pc:docMk/>
            <pc:sldMk cId="3285227114" sldId="287"/>
            <ac:spMk id="9" creationId="{8045BF01-625E-4022-91E5-488DB3FCB734}"/>
          </ac:spMkLst>
        </pc:spChg>
        <pc:spChg chg="add">
          <ac:chgData name="Albi Kovatcheva" userId="7a906a910bc94ccd" providerId="LiveId" clId="{B4AE17D5-7D6E-415C-97CC-C4F09A9676D0}" dt="2021-06-25T00:24:39.627" v="11321" actId="26606"/>
          <ac:spMkLst>
            <pc:docMk/>
            <pc:sldMk cId="3285227114" sldId="287"/>
            <ac:spMk id="11" creationId="{0E442549-290E-4B7E-892E-F2DB911DD205}"/>
          </ac:spMkLst>
        </pc:spChg>
      </pc:sldChg>
      <pc:sldChg chg="addSp modSp add mod setBg setClrOvrMap">
        <pc:chgData name="Albi Kovatcheva" userId="7a906a910bc94ccd" providerId="LiveId" clId="{B4AE17D5-7D6E-415C-97CC-C4F09A9676D0}" dt="2021-06-25T00:24:41.887" v="11322" actId="26606"/>
        <pc:sldMkLst>
          <pc:docMk/>
          <pc:sldMk cId="900044008" sldId="288"/>
        </pc:sldMkLst>
        <pc:spChg chg="mod">
          <ac:chgData name="Albi Kovatcheva" userId="7a906a910bc94ccd" providerId="LiveId" clId="{B4AE17D5-7D6E-415C-97CC-C4F09A9676D0}" dt="2021-06-25T00:24:41.887" v="11322" actId="26606"/>
          <ac:spMkLst>
            <pc:docMk/>
            <pc:sldMk cId="900044008" sldId="288"/>
            <ac:spMk id="2" creationId="{26BA510B-652B-4E76-94A4-350129B27AF8}"/>
          </ac:spMkLst>
        </pc:spChg>
        <pc:spChg chg="mod">
          <ac:chgData name="Albi Kovatcheva" userId="7a906a910bc94ccd" providerId="LiveId" clId="{B4AE17D5-7D6E-415C-97CC-C4F09A9676D0}" dt="2021-06-25T00:24:41.887" v="11322" actId="26606"/>
          <ac:spMkLst>
            <pc:docMk/>
            <pc:sldMk cId="900044008" sldId="288"/>
            <ac:spMk id="3" creationId="{5CE54F2D-9187-4E5B-9069-067F0435F8C4}"/>
          </ac:spMkLst>
        </pc:spChg>
        <pc:spChg chg="mod">
          <ac:chgData name="Albi Kovatcheva" userId="7a906a910bc94ccd" providerId="LiveId" clId="{B4AE17D5-7D6E-415C-97CC-C4F09A9676D0}" dt="2021-06-25T00:24:41.887" v="11322" actId="26606"/>
          <ac:spMkLst>
            <pc:docMk/>
            <pc:sldMk cId="900044008" sldId="288"/>
            <ac:spMk id="4" creationId="{8635C14F-2EE8-45DB-AF4F-D55F644D032B}"/>
          </ac:spMkLst>
        </pc:spChg>
        <pc:spChg chg="add">
          <ac:chgData name="Albi Kovatcheva" userId="7a906a910bc94ccd" providerId="LiveId" clId="{B4AE17D5-7D6E-415C-97CC-C4F09A9676D0}" dt="2021-06-25T00:24:41.887" v="11322" actId="26606"/>
          <ac:spMkLst>
            <pc:docMk/>
            <pc:sldMk cId="900044008" sldId="288"/>
            <ac:spMk id="9" creationId="{8045BF01-625E-4022-91E5-488DB3FCB734}"/>
          </ac:spMkLst>
        </pc:spChg>
        <pc:spChg chg="add">
          <ac:chgData name="Albi Kovatcheva" userId="7a906a910bc94ccd" providerId="LiveId" clId="{B4AE17D5-7D6E-415C-97CC-C4F09A9676D0}" dt="2021-06-25T00:24:41.887" v="11322" actId="26606"/>
          <ac:spMkLst>
            <pc:docMk/>
            <pc:sldMk cId="900044008" sldId="288"/>
            <ac:spMk id="11" creationId="{0E442549-290E-4B7E-892E-F2DB911DD205}"/>
          </ac:spMkLst>
        </pc:spChg>
      </pc:sldChg>
      <pc:sldChg chg="addSp delSp modSp new mod setBg">
        <pc:chgData name="Albi Kovatcheva" userId="7a906a910bc94ccd" providerId="LiveId" clId="{B4AE17D5-7D6E-415C-97CC-C4F09A9676D0}" dt="2021-06-25T00:25:07.544" v="11328" actId="255"/>
        <pc:sldMkLst>
          <pc:docMk/>
          <pc:sldMk cId="2516501330" sldId="289"/>
        </pc:sldMkLst>
        <pc:spChg chg="mod">
          <ac:chgData name="Albi Kovatcheva" userId="7a906a910bc94ccd" providerId="LiveId" clId="{B4AE17D5-7D6E-415C-97CC-C4F09A9676D0}" dt="2021-06-25T00:24:51.509" v="11324" actId="26606"/>
          <ac:spMkLst>
            <pc:docMk/>
            <pc:sldMk cId="2516501330" sldId="289"/>
            <ac:spMk id="2" creationId="{07B7DB3D-C307-41FB-93E5-8B1DD4BDCB38}"/>
          </ac:spMkLst>
        </pc:spChg>
        <pc:spChg chg="mod">
          <ac:chgData name="Albi Kovatcheva" userId="7a906a910bc94ccd" providerId="LiveId" clId="{B4AE17D5-7D6E-415C-97CC-C4F09A9676D0}" dt="2021-06-25T00:25:07.544" v="11328" actId="255"/>
          <ac:spMkLst>
            <pc:docMk/>
            <pc:sldMk cId="2516501330" sldId="289"/>
            <ac:spMk id="3" creationId="{18500A97-3217-4B26-9AB2-F14597B7A488}"/>
          </ac:spMkLst>
        </pc:spChg>
        <pc:spChg chg="del mod">
          <ac:chgData name="Albi Kovatcheva" userId="7a906a910bc94ccd" providerId="LiveId" clId="{B4AE17D5-7D6E-415C-97CC-C4F09A9676D0}" dt="2021-06-24T22:14:54.509" v="7808" actId="22"/>
          <ac:spMkLst>
            <pc:docMk/>
            <pc:sldMk cId="2516501330" sldId="289"/>
            <ac:spMk id="4" creationId="{25E039C7-5285-496F-8CF4-B8B8032D747F}"/>
          </ac:spMkLst>
        </pc:spChg>
        <pc:spChg chg="add">
          <ac:chgData name="Albi Kovatcheva" userId="7a906a910bc94ccd" providerId="LiveId" clId="{B4AE17D5-7D6E-415C-97CC-C4F09A9676D0}" dt="2021-06-25T00:24:51.509" v="11324" actId="26606"/>
          <ac:spMkLst>
            <pc:docMk/>
            <pc:sldMk cId="2516501330" sldId="289"/>
            <ac:spMk id="11" creationId="{33CD251C-A887-4D2F-925B-FC097198538B}"/>
          </ac:spMkLst>
        </pc:spChg>
        <pc:spChg chg="add">
          <ac:chgData name="Albi Kovatcheva" userId="7a906a910bc94ccd" providerId="LiveId" clId="{B4AE17D5-7D6E-415C-97CC-C4F09A9676D0}" dt="2021-06-25T00:24:51.509" v="11324" actId="26606"/>
          <ac:spMkLst>
            <pc:docMk/>
            <pc:sldMk cId="2516501330" sldId="289"/>
            <ac:spMk id="13" creationId="{B19D093C-27FB-4032-B282-42C4563F257C}"/>
          </ac:spMkLst>
        </pc:spChg>
        <pc:grpChg chg="add">
          <ac:chgData name="Albi Kovatcheva" userId="7a906a910bc94ccd" providerId="LiveId" clId="{B4AE17D5-7D6E-415C-97CC-C4F09A9676D0}" dt="2021-06-25T00:24:51.509" v="11324" actId="26606"/>
          <ac:grpSpMkLst>
            <pc:docMk/>
            <pc:sldMk cId="2516501330" sldId="289"/>
            <ac:grpSpMk id="15" creationId="{35EE815E-1BD3-4777-B652-6D98825BF66B}"/>
          </ac:grpSpMkLst>
        </pc:grpChg>
        <pc:picChg chg="add mod ord">
          <ac:chgData name="Albi Kovatcheva" userId="7a906a910bc94ccd" providerId="LiveId" clId="{B4AE17D5-7D6E-415C-97CC-C4F09A9676D0}" dt="2021-06-25T00:24:51.509" v="11324" actId="26606"/>
          <ac:picMkLst>
            <pc:docMk/>
            <pc:sldMk cId="2516501330" sldId="289"/>
            <ac:picMk id="6" creationId="{7962378D-2792-4CE5-ADC2-3667F26F2976}"/>
          </ac:picMkLst>
        </pc:picChg>
      </pc:sldChg>
      <pc:sldChg chg="add del">
        <pc:chgData name="Albi Kovatcheva" userId="7a906a910bc94ccd" providerId="LiveId" clId="{B4AE17D5-7D6E-415C-97CC-C4F09A9676D0}" dt="2021-06-24T21:05:51.237" v="7074" actId="2890"/>
        <pc:sldMkLst>
          <pc:docMk/>
          <pc:sldMk cId="4231253749" sldId="289"/>
        </pc:sldMkLst>
      </pc:sldChg>
      <pc:sldChg chg="addSp modSp add mod setBg">
        <pc:chgData name="Albi Kovatcheva" userId="7a906a910bc94ccd" providerId="LiveId" clId="{B4AE17D5-7D6E-415C-97CC-C4F09A9676D0}" dt="2021-06-25T00:25:24.082" v="11331" actId="1076"/>
        <pc:sldMkLst>
          <pc:docMk/>
          <pc:sldMk cId="3892749596" sldId="290"/>
        </pc:sldMkLst>
        <pc:spChg chg="mod">
          <ac:chgData name="Albi Kovatcheva" userId="7a906a910bc94ccd" providerId="LiveId" clId="{B4AE17D5-7D6E-415C-97CC-C4F09A9676D0}" dt="2021-06-25T00:25:17.346" v="11329" actId="26606"/>
          <ac:spMkLst>
            <pc:docMk/>
            <pc:sldMk cId="3892749596" sldId="290"/>
            <ac:spMk id="2" creationId="{07B7DB3D-C307-41FB-93E5-8B1DD4BDCB38}"/>
          </ac:spMkLst>
        </pc:spChg>
        <pc:spChg chg="mod">
          <ac:chgData name="Albi Kovatcheva" userId="7a906a910bc94ccd" providerId="LiveId" clId="{B4AE17D5-7D6E-415C-97CC-C4F09A9676D0}" dt="2021-06-25T00:25:24.082" v="11331" actId="1076"/>
          <ac:spMkLst>
            <pc:docMk/>
            <pc:sldMk cId="3892749596" sldId="290"/>
            <ac:spMk id="3" creationId="{18500A97-3217-4B26-9AB2-F14597B7A488}"/>
          </ac:spMkLst>
        </pc:spChg>
        <pc:spChg chg="add">
          <ac:chgData name="Albi Kovatcheva" userId="7a906a910bc94ccd" providerId="LiveId" clId="{B4AE17D5-7D6E-415C-97CC-C4F09A9676D0}" dt="2021-06-25T00:25:17.346" v="11329" actId="26606"/>
          <ac:spMkLst>
            <pc:docMk/>
            <pc:sldMk cId="3892749596" sldId="290"/>
            <ac:spMk id="11" creationId="{33CD251C-A887-4D2F-925B-FC097198538B}"/>
          </ac:spMkLst>
        </pc:spChg>
        <pc:spChg chg="add">
          <ac:chgData name="Albi Kovatcheva" userId="7a906a910bc94ccd" providerId="LiveId" clId="{B4AE17D5-7D6E-415C-97CC-C4F09A9676D0}" dt="2021-06-25T00:25:17.346" v="11329" actId="26606"/>
          <ac:spMkLst>
            <pc:docMk/>
            <pc:sldMk cId="3892749596" sldId="290"/>
            <ac:spMk id="13" creationId="{B19D093C-27FB-4032-B282-42C4563F257C}"/>
          </ac:spMkLst>
        </pc:spChg>
        <pc:grpChg chg="add">
          <ac:chgData name="Albi Kovatcheva" userId="7a906a910bc94ccd" providerId="LiveId" clId="{B4AE17D5-7D6E-415C-97CC-C4F09A9676D0}" dt="2021-06-25T00:25:17.346" v="11329" actId="26606"/>
          <ac:grpSpMkLst>
            <pc:docMk/>
            <pc:sldMk cId="3892749596" sldId="290"/>
            <ac:grpSpMk id="15" creationId="{35EE815E-1BD3-4777-B652-6D98825BF66B}"/>
          </ac:grpSpMkLst>
        </pc:grpChg>
        <pc:picChg chg="mod">
          <ac:chgData name="Albi Kovatcheva" userId="7a906a910bc94ccd" providerId="LiveId" clId="{B4AE17D5-7D6E-415C-97CC-C4F09A9676D0}" dt="2021-06-25T00:25:17.346" v="11329" actId="26606"/>
          <ac:picMkLst>
            <pc:docMk/>
            <pc:sldMk cId="3892749596" sldId="290"/>
            <ac:picMk id="6" creationId="{7962378D-2792-4CE5-ADC2-3667F26F2976}"/>
          </ac:picMkLst>
        </pc:picChg>
      </pc:sldChg>
      <pc:sldChg chg="addSp delSp modSp add mod setBg">
        <pc:chgData name="Albi Kovatcheva" userId="7a906a910bc94ccd" providerId="LiveId" clId="{B4AE17D5-7D6E-415C-97CC-C4F09A9676D0}" dt="2021-06-25T00:25:44.798" v="11338" actId="1076"/>
        <pc:sldMkLst>
          <pc:docMk/>
          <pc:sldMk cId="3358843470" sldId="291"/>
        </pc:sldMkLst>
        <pc:spChg chg="mod">
          <ac:chgData name="Albi Kovatcheva" userId="7a906a910bc94ccd" providerId="LiveId" clId="{B4AE17D5-7D6E-415C-97CC-C4F09A9676D0}" dt="2021-06-25T00:25:44.798" v="11338" actId="1076"/>
          <ac:spMkLst>
            <pc:docMk/>
            <pc:sldMk cId="3358843470" sldId="291"/>
            <ac:spMk id="2" creationId="{07B7DB3D-C307-41FB-93E5-8B1DD4BDCB38}"/>
          </ac:spMkLst>
        </pc:spChg>
        <pc:spChg chg="mod">
          <ac:chgData name="Albi Kovatcheva" userId="7a906a910bc94ccd" providerId="LiveId" clId="{B4AE17D5-7D6E-415C-97CC-C4F09A9676D0}" dt="2021-06-25T00:25:41.983" v="11337" actId="1076"/>
          <ac:spMkLst>
            <pc:docMk/>
            <pc:sldMk cId="3358843470" sldId="291"/>
            <ac:spMk id="3" creationId="{18500A97-3217-4B26-9AB2-F14597B7A488}"/>
          </ac:spMkLst>
        </pc:spChg>
        <pc:spChg chg="add del mod">
          <ac:chgData name="Albi Kovatcheva" userId="7a906a910bc94ccd" providerId="LiveId" clId="{B4AE17D5-7D6E-415C-97CC-C4F09A9676D0}" dt="2021-06-24T22:24:19.316" v="8306" actId="22"/>
          <ac:spMkLst>
            <pc:docMk/>
            <pc:sldMk cId="3358843470" sldId="291"/>
            <ac:spMk id="5" creationId="{907B0057-CBEA-4E92-943B-D8B03C8DBA8B}"/>
          </ac:spMkLst>
        </pc:spChg>
        <pc:spChg chg="add del mod">
          <ac:chgData name="Albi Kovatcheva" userId="7a906a910bc94ccd" providerId="LiveId" clId="{B4AE17D5-7D6E-415C-97CC-C4F09A9676D0}" dt="2021-06-24T22:27:04.449" v="8389" actId="22"/>
          <ac:spMkLst>
            <pc:docMk/>
            <pc:sldMk cId="3358843470" sldId="291"/>
            <ac:spMk id="10" creationId="{BD393307-A502-41FF-A2CC-2C0675135B4A}"/>
          </ac:spMkLst>
        </pc:spChg>
        <pc:spChg chg="add">
          <ac:chgData name="Albi Kovatcheva" userId="7a906a910bc94ccd" providerId="LiveId" clId="{B4AE17D5-7D6E-415C-97CC-C4F09A9676D0}" dt="2021-06-25T00:25:26.749" v="11332" actId="26606"/>
          <ac:spMkLst>
            <pc:docMk/>
            <pc:sldMk cId="3358843470" sldId="291"/>
            <ac:spMk id="17" creationId="{33CD251C-A887-4D2F-925B-FC097198538B}"/>
          </ac:spMkLst>
        </pc:spChg>
        <pc:spChg chg="add">
          <ac:chgData name="Albi Kovatcheva" userId="7a906a910bc94ccd" providerId="LiveId" clId="{B4AE17D5-7D6E-415C-97CC-C4F09A9676D0}" dt="2021-06-25T00:25:26.749" v="11332" actId="26606"/>
          <ac:spMkLst>
            <pc:docMk/>
            <pc:sldMk cId="3358843470" sldId="291"/>
            <ac:spMk id="19" creationId="{B19D093C-27FB-4032-B282-42C4563F257C}"/>
          </ac:spMkLst>
        </pc:spChg>
        <pc:grpChg chg="add">
          <ac:chgData name="Albi Kovatcheva" userId="7a906a910bc94ccd" providerId="LiveId" clId="{B4AE17D5-7D6E-415C-97CC-C4F09A9676D0}" dt="2021-06-25T00:25:26.749" v="11332" actId="26606"/>
          <ac:grpSpMkLst>
            <pc:docMk/>
            <pc:sldMk cId="3358843470" sldId="291"/>
            <ac:grpSpMk id="21" creationId="{35EE815E-1BD3-4777-B652-6D98825BF66B}"/>
          </ac:grpSpMkLst>
        </pc:grpChg>
        <pc:picChg chg="del">
          <ac:chgData name="Albi Kovatcheva" userId="7a906a910bc94ccd" providerId="LiveId" clId="{B4AE17D5-7D6E-415C-97CC-C4F09A9676D0}" dt="2021-06-24T22:21:29.451" v="8264" actId="478"/>
          <ac:picMkLst>
            <pc:docMk/>
            <pc:sldMk cId="3358843470" sldId="291"/>
            <ac:picMk id="6" creationId="{7962378D-2792-4CE5-ADC2-3667F26F2976}"/>
          </ac:picMkLst>
        </pc:picChg>
        <pc:picChg chg="add del mod ord">
          <ac:chgData name="Albi Kovatcheva" userId="7a906a910bc94ccd" providerId="LiveId" clId="{B4AE17D5-7D6E-415C-97CC-C4F09A9676D0}" dt="2021-06-24T22:26:55.035" v="8387" actId="478"/>
          <ac:picMkLst>
            <pc:docMk/>
            <pc:sldMk cId="3358843470" sldId="291"/>
            <ac:picMk id="8" creationId="{F8A87978-8AD0-4AB8-B211-DCA760D1C3B1}"/>
          </ac:picMkLst>
        </pc:picChg>
        <pc:picChg chg="add mod ord">
          <ac:chgData name="Albi Kovatcheva" userId="7a906a910bc94ccd" providerId="LiveId" clId="{B4AE17D5-7D6E-415C-97CC-C4F09A9676D0}" dt="2021-06-25T00:25:26.749" v="11332" actId="26606"/>
          <ac:picMkLst>
            <pc:docMk/>
            <pc:sldMk cId="3358843470" sldId="291"/>
            <ac:picMk id="12" creationId="{53B261BA-5C82-4BD3-B54E-D8501A6687B2}"/>
          </ac:picMkLst>
        </pc:picChg>
      </pc:sldChg>
      <pc:sldChg chg="new del">
        <pc:chgData name="Albi Kovatcheva" userId="7a906a910bc94ccd" providerId="LiveId" clId="{B4AE17D5-7D6E-415C-97CC-C4F09A9676D0}" dt="2021-06-24T22:27:08.376" v="8390" actId="47"/>
        <pc:sldMkLst>
          <pc:docMk/>
          <pc:sldMk cId="1856481719" sldId="292"/>
        </pc:sldMkLst>
      </pc:sldChg>
      <pc:sldChg chg="addSp modSp add mod setBg">
        <pc:chgData name="Albi Kovatcheva" userId="7a906a910bc94ccd" providerId="LiveId" clId="{B4AE17D5-7D6E-415C-97CC-C4F09A9676D0}" dt="2021-06-25T00:25:49.564" v="11339" actId="26606"/>
        <pc:sldMkLst>
          <pc:docMk/>
          <pc:sldMk cId="4037546629" sldId="292"/>
        </pc:sldMkLst>
        <pc:spChg chg="mod">
          <ac:chgData name="Albi Kovatcheva" userId="7a906a910bc94ccd" providerId="LiveId" clId="{B4AE17D5-7D6E-415C-97CC-C4F09A9676D0}" dt="2021-06-25T00:25:49.564" v="11339" actId="26606"/>
          <ac:spMkLst>
            <pc:docMk/>
            <pc:sldMk cId="4037546629" sldId="292"/>
            <ac:spMk id="2" creationId="{07B7DB3D-C307-41FB-93E5-8B1DD4BDCB38}"/>
          </ac:spMkLst>
        </pc:spChg>
        <pc:spChg chg="mod">
          <ac:chgData name="Albi Kovatcheva" userId="7a906a910bc94ccd" providerId="LiveId" clId="{B4AE17D5-7D6E-415C-97CC-C4F09A9676D0}" dt="2021-06-25T00:25:49.564" v="11339" actId="26606"/>
          <ac:spMkLst>
            <pc:docMk/>
            <pc:sldMk cId="4037546629" sldId="292"/>
            <ac:spMk id="3" creationId="{18500A97-3217-4B26-9AB2-F14597B7A488}"/>
          </ac:spMkLst>
        </pc:spChg>
        <pc:spChg chg="add">
          <ac:chgData name="Albi Kovatcheva" userId="7a906a910bc94ccd" providerId="LiveId" clId="{B4AE17D5-7D6E-415C-97CC-C4F09A9676D0}" dt="2021-06-25T00:25:49.564" v="11339" actId="26606"/>
          <ac:spMkLst>
            <pc:docMk/>
            <pc:sldMk cId="4037546629" sldId="292"/>
            <ac:spMk id="17" creationId="{33CD251C-A887-4D2F-925B-FC097198538B}"/>
          </ac:spMkLst>
        </pc:spChg>
        <pc:spChg chg="add">
          <ac:chgData name="Albi Kovatcheva" userId="7a906a910bc94ccd" providerId="LiveId" clId="{B4AE17D5-7D6E-415C-97CC-C4F09A9676D0}" dt="2021-06-25T00:25:49.564" v="11339" actId="26606"/>
          <ac:spMkLst>
            <pc:docMk/>
            <pc:sldMk cId="4037546629" sldId="292"/>
            <ac:spMk id="19" creationId="{B19D093C-27FB-4032-B282-42C4563F257C}"/>
          </ac:spMkLst>
        </pc:spChg>
        <pc:grpChg chg="add">
          <ac:chgData name="Albi Kovatcheva" userId="7a906a910bc94ccd" providerId="LiveId" clId="{B4AE17D5-7D6E-415C-97CC-C4F09A9676D0}" dt="2021-06-25T00:25:49.564" v="11339" actId="26606"/>
          <ac:grpSpMkLst>
            <pc:docMk/>
            <pc:sldMk cId="4037546629" sldId="292"/>
            <ac:grpSpMk id="21" creationId="{35EE815E-1BD3-4777-B652-6D98825BF66B}"/>
          </ac:grpSpMkLst>
        </pc:grpChg>
        <pc:picChg chg="mod">
          <ac:chgData name="Albi Kovatcheva" userId="7a906a910bc94ccd" providerId="LiveId" clId="{B4AE17D5-7D6E-415C-97CC-C4F09A9676D0}" dt="2021-06-25T00:25:49.564" v="11339" actId="26606"/>
          <ac:picMkLst>
            <pc:docMk/>
            <pc:sldMk cId="4037546629" sldId="292"/>
            <ac:picMk id="12" creationId="{53B261BA-5C82-4BD3-B54E-D8501A6687B2}"/>
          </ac:picMkLst>
        </pc:picChg>
      </pc:sldChg>
      <pc:sldChg chg="addSp modSp add mod setBg">
        <pc:chgData name="Albi Kovatcheva" userId="7a906a910bc94ccd" providerId="LiveId" clId="{B4AE17D5-7D6E-415C-97CC-C4F09A9676D0}" dt="2021-06-24T23:53:50.758" v="10168" actId="20577"/>
        <pc:sldMkLst>
          <pc:docMk/>
          <pc:sldMk cId="1287277285" sldId="293"/>
        </pc:sldMkLst>
        <pc:spChg chg="mod">
          <ac:chgData name="Albi Kovatcheva" userId="7a906a910bc94ccd" providerId="LiveId" clId="{B4AE17D5-7D6E-415C-97CC-C4F09A9676D0}" dt="2021-06-24T23:53:23.747" v="10153" actId="26606"/>
          <ac:spMkLst>
            <pc:docMk/>
            <pc:sldMk cId="1287277285" sldId="293"/>
            <ac:spMk id="2" creationId="{2BC5EF08-E760-4095-AE86-DABFB2E0E65E}"/>
          </ac:spMkLst>
        </pc:spChg>
        <pc:spChg chg="mod">
          <ac:chgData name="Albi Kovatcheva" userId="7a906a910bc94ccd" providerId="LiveId" clId="{B4AE17D5-7D6E-415C-97CC-C4F09A9676D0}" dt="2021-06-24T23:53:50.758" v="10168" actId="20577"/>
          <ac:spMkLst>
            <pc:docMk/>
            <pc:sldMk cId="1287277285" sldId="293"/>
            <ac:spMk id="3" creationId="{05013AB6-8513-41C1-A2BB-3B4A94430ABA}"/>
          </ac:spMkLst>
        </pc:spChg>
        <pc:spChg chg="add">
          <ac:chgData name="Albi Kovatcheva" userId="7a906a910bc94ccd" providerId="LiveId" clId="{B4AE17D5-7D6E-415C-97CC-C4F09A9676D0}" dt="2021-06-24T23:53:23.747" v="10153" actId="26606"/>
          <ac:spMkLst>
            <pc:docMk/>
            <pc:sldMk cId="1287277285" sldId="293"/>
            <ac:spMk id="19" creationId="{33CD251C-A887-4D2F-925B-FC097198538B}"/>
          </ac:spMkLst>
        </pc:spChg>
        <pc:spChg chg="add">
          <ac:chgData name="Albi Kovatcheva" userId="7a906a910bc94ccd" providerId="LiveId" clId="{B4AE17D5-7D6E-415C-97CC-C4F09A9676D0}" dt="2021-06-24T23:53:23.747" v="10153" actId="26606"/>
          <ac:spMkLst>
            <pc:docMk/>
            <pc:sldMk cId="1287277285" sldId="293"/>
            <ac:spMk id="21" creationId="{B19D093C-27FB-4032-B282-42C4563F257C}"/>
          </ac:spMkLst>
        </pc:spChg>
        <pc:grpChg chg="add">
          <ac:chgData name="Albi Kovatcheva" userId="7a906a910bc94ccd" providerId="LiveId" clId="{B4AE17D5-7D6E-415C-97CC-C4F09A9676D0}" dt="2021-06-24T23:53:23.747" v="10153" actId="26606"/>
          <ac:grpSpMkLst>
            <pc:docMk/>
            <pc:sldMk cId="1287277285" sldId="293"/>
            <ac:grpSpMk id="23" creationId="{35EE815E-1BD3-4777-B652-6D98825BF66B}"/>
          </ac:grpSpMkLst>
        </pc:grpChg>
        <pc:picChg chg="mod">
          <ac:chgData name="Albi Kovatcheva" userId="7a906a910bc94ccd" providerId="LiveId" clId="{B4AE17D5-7D6E-415C-97CC-C4F09A9676D0}" dt="2021-06-24T23:53:23.747" v="10153" actId="26606"/>
          <ac:picMkLst>
            <pc:docMk/>
            <pc:sldMk cId="1287277285" sldId="293"/>
            <ac:picMk id="14" creationId="{A4D94E4B-B424-4D34-8469-28943F8AE0C4}"/>
          </ac:picMkLst>
        </pc:picChg>
      </pc:sldChg>
      <pc:sldChg chg="modSp add del mod">
        <pc:chgData name="Albi Kovatcheva" userId="7a906a910bc94ccd" providerId="LiveId" clId="{B4AE17D5-7D6E-415C-97CC-C4F09A9676D0}" dt="2021-06-24T22:26:20.082" v="8384" actId="47"/>
        <pc:sldMkLst>
          <pc:docMk/>
          <pc:sldMk cId="2743419473" sldId="293"/>
        </pc:sldMkLst>
        <pc:spChg chg="mod">
          <ac:chgData name="Albi Kovatcheva" userId="7a906a910bc94ccd" providerId="LiveId" clId="{B4AE17D5-7D6E-415C-97CC-C4F09A9676D0}" dt="2021-06-24T22:25:57.332" v="8355" actId="20577"/>
          <ac:spMkLst>
            <pc:docMk/>
            <pc:sldMk cId="2743419473" sldId="293"/>
            <ac:spMk id="2" creationId="{07B7DB3D-C307-41FB-93E5-8B1DD4BDCB38}"/>
          </ac:spMkLst>
        </pc:spChg>
        <pc:spChg chg="mod">
          <ac:chgData name="Albi Kovatcheva" userId="7a906a910bc94ccd" providerId="LiveId" clId="{B4AE17D5-7D6E-415C-97CC-C4F09A9676D0}" dt="2021-06-24T22:26:11.176" v="8383" actId="20577"/>
          <ac:spMkLst>
            <pc:docMk/>
            <pc:sldMk cId="2743419473" sldId="293"/>
            <ac:spMk id="3" creationId="{18500A97-3217-4B26-9AB2-F14597B7A488}"/>
          </ac:spMkLst>
        </pc:spChg>
      </pc:sldChg>
      <pc:sldChg chg="new del ord">
        <pc:chgData name="Albi Kovatcheva" userId="7a906a910bc94ccd" providerId="LiveId" clId="{B4AE17D5-7D6E-415C-97CC-C4F09A9676D0}" dt="2021-06-24T23:01:50.520" v="8591" actId="47"/>
        <pc:sldMkLst>
          <pc:docMk/>
          <pc:sldMk cId="4256906836" sldId="293"/>
        </pc:sldMkLst>
      </pc:sldChg>
      <pc:sldChg chg="addSp delSp modSp add mod setBg modClrScheme chgLayout">
        <pc:chgData name="Albi Kovatcheva" userId="7a906a910bc94ccd" providerId="LiveId" clId="{B4AE17D5-7D6E-415C-97CC-C4F09A9676D0}" dt="2021-06-24T23:53:00.874" v="10149" actId="26606"/>
        <pc:sldMkLst>
          <pc:docMk/>
          <pc:sldMk cId="351760189" sldId="294"/>
        </pc:sldMkLst>
        <pc:spChg chg="mod ord">
          <ac:chgData name="Albi Kovatcheva" userId="7a906a910bc94ccd" providerId="LiveId" clId="{B4AE17D5-7D6E-415C-97CC-C4F09A9676D0}" dt="2021-06-24T23:53:00.874" v="10149" actId="26606"/>
          <ac:spMkLst>
            <pc:docMk/>
            <pc:sldMk cId="351760189" sldId="294"/>
            <ac:spMk id="2" creationId="{2BC5EF08-E760-4095-AE86-DABFB2E0E65E}"/>
          </ac:spMkLst>
        </pc:spChg>
        <pc:spChg chg="mod ord">
          <ac:chgData name="Albi Kovatcheva" userId="7a906a910bc94ccd" providerId="LiveId" clId="{B4AE17D5-7D6E-415C-97CC-C4F09A9676D0}" dt="2021-06-24T23:53:00.874" v="10149" actId="26606"/>
          <ac:spMkLst>
            <pc:docMk/>
            <pc:sldMk cId="351760189" sldId="294"/>
            <ac:spMk id="3" creationId="{05013AB6-8513-41C1-A2BB-3B4A94430ABA}"/>
          </ac:spMkLst>
        </pc:spChg>
        <pc:spChg chg="add del mod">
          <ac:chgData name="Albi Kovatcheva" userId="7a906a910bc94ccd" providerId="LiveId" clId="{B4AE17D5-7D6E-415C-97CC-C4F09A9676D0}" dt="2021-06-24T23:13:48.164" v="8850" actId="700"/>
          <ac:spMkLst>
            <pc:docMk/>
            <pc:sldMk cId="351760189" sldId="294"/>
            <ac:spMk id="5" creationId="{7DB6C154-E6BC-4E1E-B464-2F943E808636}"/>
          </ac:spMkLst>
        </pc:spChg>
        <pc:spChg chg="add">
          <ac:chgData name="Albi Kovatcheva" userId="7a906a910bc94ccd" providerId="LiveId" clId="{B4AE17D5-7D6E-415C-97CC-C4F09A9676D0}" dt="2021-06-24T23:53:00.874" v="10149" actId="26606"/>
          <ac:spMkLst>
            <pc:docMk/>
            <pc:sldMk cId="351760189" sldId="294"/>
            <ac:spMk id="19" creationId="{6EFFF4A2-EB01-4738-9824-8D9A72A51BB9}"/>
          </ac:spMkLst>
        </pc:spChg>
        <pc:spChg chg="add">
          <ac:chgData name="Albi Kovatcheva" userId="7a906a910bc94ccd" providerId="LiveId" clId="{B4AE17D5-7D6E-415C-97CC-C4F09A9676D0}" dt="2021-06-24T23:53:00.874" v="10149" actId="26606"/>
          <ac:spMkLst>
            <pc:docMk/>
            <pc:sldMk cId="351760189" sldId="294"/>
            <ac:spMk id="21" creationId="{23D97D8B-CFC5-431A-AA32-93C4522A6EE6}"/>
          </ac:spMkLst>
        </pc:spChg>
        <pc:grpChg chg="add">
          <ac:chgData name="Albi Kovatcheva" userId="7a906a910bc94ccd" providerId="LiveId" clId="{B4AE17D5-7D6E-415C-97CC-C4F09A9676D0}" dt="2021-06-24T23:53:00.874" v="10149" actId="26606"/>
          <ac:grpSpMkLst>
            <pc:docMk/>
            <pc:sldMk cId="351760189" sldId="294"/>
            <ac:grpSpMk id="23" creationId="{F91EAA54-AC0A-4AEF-ACE5-B1DD3DC8173B}"/>
          </ac:grpSpMkLst>
        </pc:grpChg>
        <pc:picChg chg="add del mod">
          <ac:chgData name="Albi Kovatcheva" userId="7a906a910bc94ccd" providerId="LiveId" clId="{B4AE17D5-7D6E-415C-97CC-C4F09A9676D0}" dt="2021-06-24T23:14:53.293" v="8860" actId="478"/>
          <ac:picMkLst>
            <pc:docMk/>
            <pc:sldMk cId="351760189" sldId="294"/>
            <ac:picMk id="7" creationId="{C93D8C02-18C7-42C9-B442-C883A66F5318}"/>
          </ac:picMkLst>
        </pc:picChg>
        <pc:picChg chg="del">
          <ac:chgData name="Albi Kovatcheva" userId="7a906a910bc94ccd" providerId="LiveId" clId="{B4AE17D5-7D6E-415C-97CC-C4F09A9676D0}" dt="2021-06-24T23:07:57.230" v="8843" actId="478"/>
          <ac:picMkLst>
            <pc:docMk/>
            <pc:sldMk cId="351760189" sldId="294"/>
            <ac:picMk id="8" creationId="{59BABCC0-7F78-4ECB-8A4F-995788187FA7}"/>
          </ac:picMkLst>
        </pc:picChg>
        <pc:picChg chg="add del mod">
          <ac:chgData name="Albi Kovatcheva" userId="7a906a910bc94ccd" providerId="LiveId" clId="{B4AE17D5-7D6E-415C-97CC-C4F09A9676D0}" dt="2021-06-24T23:14:51.315" v="8859" actId="478"/>
          <ac:picMkLst>
            <pc:docMk/>
            <pc:sldMk cId="351760189" sldId="294"/>
            <ac:picMk id="10" creationId="{CD233EA5-4D92-4ACA-9069-09D129CD9B97}"/>
          </ac:picMkLst>
        </pc:picChg>
        <pc:picChg chg="add mod ord">
          <ac:chgData name="Albi Kovatcheva" userId="7a906a910bc94ccd" providerId="LiveId" clId="{B4AE17D5-7D6E-415C-97CC-C4F09A9676D0}" dt="2021-06-24T23:53:00.874" v="10149" actId="26606"/>
          <ac:picMkLst>
            <pc:docMk/>
            <pc:sldMk cId="351760189" sldId="294"/>
            <ac:picMk id="12" creationId="{4F63163A-217C-45DC-B3E0-97E846EEB3F2}"/>
          </ac:picMkLst>
        </pc:picChg>
        <pc:picChg chg="add mod ord">
          <ac:chgData name="Albi Kovatcheva" userId="7a906a910bc94ccd" providerId="LiveId" clId="{B4AE17D5-7D6E-415C-97CC-C4F09A9676D0}" dt="2021-06-24T23:53:00.874" v="10149" actId="26606"/>
          <ac:picMkLst>
            <pc:docMk/>
            <pc:sldMk cId="351760189" sldId="294"/>
            <ac:picMk id="14" creationId="{7E483438-279B-4A78-B50C-6CDA56401914}"/>
          </ac:picMkLst>
        </pc:picChg>
      </pc:sldChg>
      <pc:sldChg chg="add del ord">
        <pc:chgData name="Albi Kovatcheva" userId="7a906a910bc94ccd" providerId="LiveId" clId="{B4AE17D5-7D6E-415C-97CC-C4F09A9676D0}" dt="2021-06-24T23:19:12.375" v="9111" actId="47"/>
        <pc:sldMkLst>
          <pc:docMk/>
          <pc:sldMk cId="1284691039" sldId="295"/>
        </pc:sldMkLst>
      </pc:sldChg>
      <pc:sldChg chg="addSp delSp modSp add mod setBg">
        <pc:chgData name="Albi Kovatcheva" userId="7a906a910bc94ccd" providerId="LiveId" clId="{B4AE17D5-7D6E-415C-97CC-C4F09A9676D0}" dt="2021-06-25T00:34:13.443" v="11386" actId="1076"/>
        <pc:sldMkLst>
          <pc:docMk/>
          <pc:sldMk cId="3867109992" sldId="295"/>
        </pc:sldMkLst>
        <pc:spChg chg="mod">
          <ac:chgData name="Albi Kovatcheva" userId="7a906a910bc94ccd" providerId="LiveId" clId="{B4AE17D5-7D6E-415C-97CC-C4F09A9676D0}" dt="2021-06-25T00:34:13.443" v="11386" actId="1076"/>
          <ac:spMkLst>
            <pc:docMk/>
            <pc:sldMk cId="3867109992" sldId="295"/>
            <ac:spMk id="2" creationId="{2BC5EF08-E760-4095-AE86-DABFB2E0E65E}"/>
          </ac:spMkLst>
        </pc:spChg>
        <pc:spChg chg="mod">
          <ac:chgData name="Albi Kovatcheva" userId="7a906a910bc94ccd" providerId="LiveId" clId="{B4AE17D5-7D6E-415C-97CC-C4F09A9676D0}" dt="2021-06-24T23:53:16.248" v="10152" actId="1076"/>
          <ac:spMkLst>
            <pc:docMk/>
            <pc:sldMk cId="3867109992" sldId="295"/>
            <ac:spMk id="3" creationId="{05013AB6-8513-41C1-A2BB-3B4A94430ABA}"/>
          </ac:spMkLst>
        </pc:spChg>
        <pc:spChg chg="add">
          <ac:chgData name="Albi Kovatcheva" userId="7a906a910bc94ccd" providerId="LiveId" clId="{B4AE17D5-7D6E-415C-97CC-C4F09A9676D0}" dt="2021-06-24T23:52:48.541" v="10147" actId="26606"/>
          <ac:spMkLst>
            <pc:docMk/>
            <pc:sldMk cId="3867109992" sldId="295"/>
            <ac:spMk id="8" creationId="{33CD251C-A887-4D2F-925B-FC097198538B}"/>
          </ac:spMkLst>
        </pc:spChg>
        <pc:spChg chg="add">
          <ac:chgData name="Albi Kovatcheva" userId="7a906a910bc94ccd" providerId="LiveId" clId="{B4AE17D5-7D6E-415C-97CC-C4F09A9676D0}" dt="2021-06-24T23:52:48.541" v="10147" actId="26606"/>
          <ac:spMkLst>
            <pc:docMk/>
            <pc:sldMk cId="3867109992" sldId="295"/>
            <ac:spMk id="10" creationId="{B19D093C-27FB-4032-B282-42C4563F257C}"/>
          </ac:spMkLst>
        </pc:spChg>
        <pc:grpChg chg="add">
          <ac:chgData name="Albi Kovatcheva" userId="7a906a910bc94ccd" providerId="LiveId" clId="{B4AE17D5-7D6E-415C-97CC-C4F09A9676D0}" dt="2021-06-24T23:52:48.541" v="10147" actId="26606"/>
          <ac:grpSpMkLst>
            <pc:docMk/>
            <pc:sldMk cId="3867109992" sldId="295"/>
            <ac:grpSpMk id="5" creationId="{35EE815E-1BD3-4777-B652-6D98825BF66B}"/>
          </ac:grpSpMkLst>
        </pc:grpChg>
        <pc:picChg chg="del">
          <ac:chgData name="Albi Kovatcheva" userId="7a906a910bc94ccd" providerId="LiveId" clId="{B4AE17D5-7D6E-415C-97CC-C4F09A9676D0}" dt="2021-06-24T23:19:29.057" v="9114" actId="478"/>
          <ac:picMkLst>
            <pc:docMk/>
            <pc:sldMk cId="3867109992" sldId="295"/>
            <ac:picMk id="12" creationId="{6C2FD245-29A7-4017-AC35-BA04FF5C9DFC}"/>
          </ac:picMkLst>
        </pc:picChg>
        <pc:picChg chg="del">
          <ac:chgData name="Albi Kovatcheva" userId="7a906a910bc94ccd" providerId="LiveId" clId="{B4AE17D5-7D6E-415C-97CC-C4F09A9676D0}" dt="2021-06-24T23:19:28.488" v="9113" actId="478"/>
          <ac:picMkLst>
            <pc:docMk/>
            <pc:sldMk cId="3867109992" sldId="295"/>
            <ac:picMk id="15" creationId="{110EE1F3-B453-4FC0-AECF-BD145581F7A1}"/>
          </ac:picMkLst>
        </pc:picChg>
      </pc:sldChg>
      <pc:sldChg chg="addSp delSp modSp add mod setBg">
        <pc:chgData name="Albi Kovatcheva" userId="7a906a910bc94ccd" providerId="LiveId" clId="{B4AE17D5-7D6E-415C-97CC-C4F09A9676D0}" dt="2021-06-25T00:34:18.749" v="11387" actId="1076"/>
        <pc:sldMkLst>
          <pc:docMk/>
          <pc:sldMk cId="2737257198" sldId="296"/>
        </pc:sldMkLst>
        <pc:spChg chg="mod">
          <ac:chgData name="Albi Kovatcheva" userId="7a906a910bc94ccd" providerId="LiveId" clId="{B4AE17D5-7D6E-415C-97CC-C4F09A9676D0}" dt="2021-06-25T00:34:18.749" v="11387" actId="1076"/>
          <ac:spMkLst>
            <pc:docMk/>
            <pc:sldMk cId="2737257198" sldId="296"/>
            <ac:spMk id="2" creationId="{2BC5EF08-E760-4095-AE86-DABFB2E0E65E}"/>
          </ac:spMkLst>
        </pc:spChg>
        <pc:spChg chg="mod">
          <ac:chgData name="Albi Kovatcheva" userId="7a906a910bc94ccd" providerId="LiveId" clId="{B4AE17D5-7D6E-415C-97CC-C4F09A9676D0}" dt="2021-06-24T23:53:05.239" v="10150" actId="26606"/>
          <ac:spMkLst>
            <pc:docMk/>
            <pc:sldMk cId="2737257198" sldId="296"/>
            <ac:spMk id="3" creationId="{05013AB6-8513-41C1-A2BB-3B4A94430ABA}"/>
          </ac:spMkLst>
        </pc:spChg>
        <pc:spChg chg="add">
          <ac:chgData name="Albi Kovatcheva" userId="7a906a910bc94ccd" providerId="LiveId" clId="{B4AE17D5-7D6E-415C-97CC-C4F09A9676D0}" dt="2021-06-24T23:53:05.239" v="10150" actId="26606"/>
          <ac:spMkLst>
            <pc:docMk/>
            <pc:sldMk cId="2737257198" sldId="296"/>
            <ac:spMk id="8" creationId="{33CD251C-A887-4D2F-925B-FC097198538B}"/>
          </ac:spMkLst>
        </pc:spChg>
        <pc:spChg chg="add">
          <ac:chgData name="Albi Kovatcheva" userId="7a906a910bc94ccd" providerId="LiveId" clId="{B4AE17D5-7D6E-415C-97CC-C4F09A9676D0}" dt="2021-06-24T23:53:05.239" v="10150" actId="26606"/>
          <ac:spMkLst>
            <pc:docMk/>
            <pc:sldMk cId="2737257198" sldId="296"/>
            <ac:spMk id="10" creationId="{B19D093C-27FB-4032-B282-42C4563F257C}"/>
          </ac:spMkLst>
        </pc:spChg>
        <pc:grpChg chg="add">
          <ac:chgData name="Albi Kovatcheva" userId="7a906a910bc94ccd" providerId="LiveId" clId="{B4AE17D5-7D6E-415C-97CC-C4F09A9676D0}" dt="2021-06-24T23:53:05.239" v="10150" actId="26606"/>
          <ac:grpSpMkLst>
            <pc:docMk/>
            <pc:sldMk cId="2737257198" sldId="296"/>
            <ac:grpSpMk id="5" creationId="{35EE815E-1BD3-4777-B652-6D98825BF66B}"/>
          </ac:grpSpMkLst>
        </pc:grpChg>
        <pc:picChg chg="del">
          <ac:chgData name="Albi Kovatcheva" userId="7a906a910bc94ccd" providerId="LiveId" clId="{B4AE17D5-7D6E-415C-97CC-C4F09A9676D0}" dt="2021-06-24T23:20:17.380" v="9159" actId="478"/>
          <ac:picMkLst>
            <pc:docMk/>
            <pc:sldMk cId="2737257198" sldId="296"/>
            <ac:picMk id="12" creationId="{4F63163A-217C-45DC-B3E0-97E846EEB3F2}"/>
          </ac:picMkLst>
        </pc:picChg>
        <pc:picChg chg="del">
          <ac:chgData name="Albi Kovatcheva" userId="7a906a910bc94ccd" providerId="LiveId" clId="{B4AE17D5-7D6E-415C-97CC-C4F09A9676D0}" dt="2021-06-24T23:20:18.312" v="9160" actId="478"/>
          <ac:picMkLst>
            <pc:docMk/>
            <pc:sldMk cId="2737257198" sldId="296"/>
            <ac:picMk id="14" creationId="{7E483438-279B-4A78-B50C-6CDA56401914}"/>
          </ac:picMkLst>
        </pc:picChg>
      </pc:sldChg>
      <pc:sldChg chg="addSp delSp modSp add mod setBg modClrScheme chgLayout">
        <pc:chgData name="Albi Kovatcheva" userId="7a906a910bc94ccd" providerId="LiveId" clId="{B4AE17D5-7D6E-415C-97CC-C4F09A9676D0}" dt="2021-06-25T00:25:55.957" v="11340" actId="26606"/>
        <pc:sldMkLst>
          <pc:docMk/>
          <pc:sldMk cId="1600110518" sldId="297"/>
        </pc:sldMkLst>
        <pc:spChg chg="mod ord">
          <ac:chgData name="Albi Kovatcheva" userId="7a906a910bc94ccd" providerId="LiveId" clId="{B4AE17D5-7D6E-415C-97CC-C4F09A9676D0}" dt="2021-06-25T00:25:55.957" v="11340" actId="26606"/>
          <ac:spMkLst>
            <pc:docMk/>
            <pc:sldMk cId="1600110518" sldId="297"/>
            <ac:spMk id="2" creationId="{07B7DB3D-C307-41FB-93E5-8B1DD4BDCB38}"/>
          </ac:spMkLst>
        </pc:spChg>
        <pc:spChg chg="mod ord">
          <ac:chgData name="Albi Kovatcheva" userId="7a906a910bc94ccd" providerId="LiveId" clId="{B4AE17D5-7D6E-415C-97CC-C4F09A9676D0}" dt="2021-06-25T00:25:55.957" v="11340" actId="26606"/>
          <ac:spMkLst>
            <pc:docMk/>
            <pc:sldMk cId="1600110518" sldId="297"/>
            <ac:spMk id="3" creationId="{18500A97-3217-4B26-9AB2-F14597B7A488}"/>
          </ac:spMkLst>
        </pc:spChg>
        <pc:spChg chg="add del mod">
          <ac:chgData name="Albi Kovatcheva" userId="7a906a910bc94ccd" providerId="LiveId" clId="{B4AE17D5-7D6E-415C-97CC-C4F09A9676D0}" dt="2021-06-24T23:23:26.991" v="9251" actId="700"/>
          <ac:spMkLst>
            <pc:docMk/>
            <pc:sldMk cId="1600110518" sldId="297"/>
            <ac:spMk id="5" creationId="{03868F0D-6533-4B8D-B68A-23C1CC51B2C7}"/>
          </ac:spMkLst>
        </pc:spChg>
        <pc:spChg chg="add">
          <ac:chgData name="Albi Kovatcheva" userId="7a906a910bc94ccd" providerId="LiveId" clId="{B4AE17D5-7D6E-415C-97CC-C4F09A9676D0}" dt="2021-06-25T00:25:55.957" v="11340" actId="26606"/>
          <ac:spMkLst>
            <pc:docMk/>
            <pc:sldMk cId="1600110518" sldId="297"/>
            <ac:spMk id="19" creationId="{6EFFF4A2-EB01-4738-9824-8D9A72A51BB9}"/>
          </ac:spMkLst>
        </pc:spChg>
        <pc:spChg chg="add">
          <ac:chgData name="Albi Kovatcheva" userId="7a906a910bc94ccd" providerId="LiveId" clId="{B4AE17D5-7D6E-415C-97CC-C4F09A9676D0}" dt="2021-06-25T00:25:55.957" v="11340" actId="26606"/>
          <ac:spMkLst>
            <pc:docMk/>
            <pc:sldMk cId="1600110518" sldId="297"/>
            <ac:spMk id="21" creationId="{23D97D8B-CFC5-431A-AA32-93C4522A6EE6}"/>
          </ac:spMkLst>
        </pc:spChg>
        <pc:grpChg chg="add">
          <ac:chgData name="Albi Kovatcheva" userId="7a906a910bc94ccd" providerId="LiveId" clId="{B4AE17D5-7D6E-415C-97CC-C4F09A9676D0}" dt="2021-06-25T00:25:55.957" v="11340" actId="26606"/>
          <ac:grpSpMkLst>
            <pc:docMk/>
            <pc:sldMk cId="1600110518" sldId="297"/>
            <ac:grpSpMk id="23" creationId="{F91EAA54-AC0A-4AEF-ACE5-B1DD3DC8173B}"/>
          </ac:grpSpMkLst>
        </pc:grpChg>
        <pc:picChg chg="add del mod">
          <ac:chgData name="Albi Kovatcheva" userId="7a906a910bc94ccd" providerId="LiveId" clId="{B4AE17D5-7D6E-415C-97CC-C4F09A9676D0}" dt="2021-06-24T23:29:38.461" v="9413" actId="478"/>
          <ac:picMkLst>
            <pc:docMk/>
            <pc:sldMk cId="1600110518" sldId="297"/>
            <ac:picMk id="7" creationId="{8C86B682-D203-4FBA-926A-380AA27250BE}"/>
          </ac:picMkLst>
        </pc:picChg>
        <pc:picChg chg="add del mod">
          <ac:chgData name="Albi Kovatcheva" userId="7a906a910bc94ccd" providerId="LiveId" clId="{B4AE17D5-7D6E-415C-97CC-C4F09A9676D0}" dt="2021-06-24T23:37:58.343" v="9985" actId="478"/>
          <ac:picMkLst>
            <pc:docMk/>
            <pc:sldMk cId="1600110518" sldId="297"/>
            <ac:picMk id="9" creationId="{32F260E1-2D63-429B-BFB9-8249AD7B414A}"/>
          </ac:picMkLst>
        </pc:picChg>
        <pc:picChg chg="add mod ord">
          <ac:chgData name="Albi Kovatcheva" userId="7a906a910bc94ccd" providerId="LiveId" clId="{B4AE17D5-7D6E-415C-97CC-C4F09A9676D0}" dt="2021-06-25T00:25:55.957" v="11340" actId="26606"/>
          <ac:picMkLst>
            <pc:docMk/>
            <pc:sldMk cId="1600110518" sldId="297"/>
            <ac:picMk id="11" creationId="{3CEEFE35-9B9F-411B-BD8B-5CF6006E95C2}"/>
          </ac:picMkLst>
        </pc:picChg>
        <pc:picChg chg="del">
          <ac:chgData name="Albi Kovatcheva" userId="7a906a910bc94ccd" providerId="LiveId" clId="{B4AE17D5-7D6E-415C-97CC-C4F09A9676D0}" dt="2021-06-24T23:22:49.600" v="9216" actId="478"/>
          <ac:picMkLst>
            <pc:docMk/>
            <pc:sldMk cId="1600110518" sldId="297"/>
            <ac:picMk id="12" creationId="{53B261BA-5C82-4BD3-B54E-D8501A6687B2}"/>
          </ac:picMkLst>
        </pc:picChg>
        <pc:picChg chg="add mod ord">
          <ac:chgData name="Albi Kovatcheva" userId="7a906a910bc94ccd" providerId="LiveId" clId="{B4AE17D5-7D6E-415C-97CC-C4F09A9676D0}" dt="2021-06-25T00:25:55.957" v="11340" actId="26606"/>
          <ac:picMkLst>
            <pc:docMk/>
            <pc:sldMk cId="1600110518" sldId="297"/>
            <ac:picMk id="14" creationId="{D87C4BB4-37C3-4584-B7E0-C4A17A8BE229}"/>
          </ac:picMkLst>
        </pc:picChg>
      </pc:sldChg>
      <pc:sldChg chg="addSp modSp new mod setBg">
        <pc:chgData name="Albi Kovatcheva" userId="7a906a910bc94ccd" providerId="LiveId" clId="{B4AE17D5-7D6E-415C-97CC-C4F09A9676D0}" dt="2021-06-25T00:40:00.305" v="11389" actId="14100"/>
        <pc:sldMkLst>
          <pc:docMk/>
          <pc:sldMk cId="1845297597" sldId="298"/>
        </pc:sldMkLst>
        <pc:spChg chg="mod">
          <ac:chgData name="Albi Kovatcheva" userId="7a906a910bc94ccd" providerId="LiveId" clId="{B4AE17D5-7D6E-415C-97CC-C4F09A9676D0}" dt="2021-06-25T00:28:52.277" v="11376" actId="26606"/>
          <ac:spMkLst>
            <pc:docMk/>
            <pc:sldMk cId="1845297597" sldId="298"/>
            <ac:spMk id="2" creationId="{311B4BE6-7871-4025-BCE3-EACBC4D2AB04}"/>
          </ac:spMkLst>
        </pc:spChg>
        <pc:spChg chg="mod">
          <ac:chgData name="Albi Kovatcheva" userId="7a906a910bc94ccd" providerId="LiveId" clId="{B4AE17D5-7D6E-415C-97CC-C4F09A9676D0}" dt="2021-06-25T00:40:00.305" v="11389" actId="14100"/>
          <ac:spMkLst>
            <pc:docMk/>
            <pc:sldMk cId="1845297597" sldId="298"/>
            <ac:spMk id="3" creationId="{694B80DC-1633-4F84-8375-D93289F984A1}"/>
          </ac:spMkLst>
        </pc:spChg>
        <pc:spChg chg="add">
          <ac:chgData name="Albi Kovatcheva" userId="7a906a910bc94ccd" providerId="LiveId" clId="{B4AE17D5-7D6E-415C-97CC-C4F09A9676D0}" dt="2021-06-25T00:28:52.277" v="11376" actId="26606"/>
          <ac:spMkLst>
            <pc:docMk/>
            <pc:sldMk cId="1845297597" sldId="298"/>
            <ac:spMk id="8" creationId="{33CD251C-A887-4D2F-925B-FC097198538B}"/>
          </ac:spMkLst>
        </pc:spChg>
        <pc:spChg chg="add">
          <ac:chgData name="Albi Kovatcheva" userId="7a906a910bc94ccd" providerId="LiveId" clId="{B4AE17D5-7D6E-415C-97CC-C4F09A9676D0}" dt="2021-06-25T00:28:52.277" v="11376" actId="26606"/>
          <ac:spMkLst>
            <pc:docMk/>
            <pc:sldMk cId="1845297597" sldId="298"/>
            <ac:spMk id="10" creationId="{B19D093C-27FB-4032-B282-42C4563F257C}"/>
          </ac:spMkLst>
        </pc:spChg>
        <pc:grpChg chg="add">
          <ac:chgData name="Albi Kovatcheva" userId="7a906a910bc94ccd" providerId="LiveId" clId="{B4AE17D5-7D6E-415C-97CC-C4F09A9676D0}" dt="2021-06-25T00:28:52.277" v="11376" actId="26606"/>
          <ac:grpSpMkLst>
            <pc:docMk/>
            <pc:sldMk cId="1845297597" sldId="298"/>
            <ac:grpSpMk id="12" creationId="{35EE815E-1BD3-4777-B652-6D98825BF66B}"/>
          </ac:grpSpMkLst>
        </pc:grpChg>
      </pc:sldChg>
      <pc:sldChg chg="addSp delSp modSp new mod setBg modClrScheme chgLayout">
        <pc:chgData name="Albi Kovatcheva" userId="7a906a910bc94ccd" providerId="LiveId" clId="{B4AE17D5-7D6E-415C-97CC-C4F09A9676D0}" dt="2021-06-24T23:47:37.117" v="10079" actId="26606"/>
        <pc:sldMkLst>
          <pc:docMk/>
          <pc:sldMk cId="118969598" sldId="299"/>
        </pc:sldMkLst>
        <pc:spChg chg="mod ord">
          <ac:chgData name="Albi Kovatcheva" userId="7a906a910bc94ccd" providerId="LiveId" clId="{B4AE17D5-7D6E-415C-97CC-C4F09A9676D0}" dt="2021-06-24T23:47:37.117" v="10079" actId="26606"/>
          <ac:spMkLst>
            <pc:docMk/>
            <pc:sldMk cId="118969598" sldId="299"/>
            <ac:spMk id="2" creationId="{3CB9E688-0851-478E-8540-A1B612E80E14}"/>
          </ac:spMkLst>
        </pc:spChg>
        <pc:spChg chg="del mod ord">
          <ac:chgData name="Albi Kovatcheva" userId="7a906a910bc94ccd" providerId="LiveId" clId="{B4AE17D5-7D6E-415C-97CC-C4F09A9676D0}" dt="2021-06-24T23:24:30.799" v="9270" actId="700"/>
          <ac:spMkLst>
            <pc:docMk/>
            <pc:sldMk cId="118969598" sldId="299"/>
            <ac:spMk id="3" creationId="{B2CD54ED-C582-4B52-A240-EC48D6E8F9B7}"/>
          </ac:spMkLst>
        </pc:spChg>
        <pc:spChg chg="add mod ord">
          <ac:chgData name="Albi Kovatcheva" userId="7a906a910bc94ccd" providerId="LiveId" clId="{B4AE17D5-7D6E-415C-97CC-C4F09A9676D0}" dt="2021-06-24T23:47:37.117" v="10079" actId="26606"/>
          <ac:spMkLst>
            <pc:docMk/>
            <pc:sldMk cId="118969598" sldId="299"/>
            <ac:spMk id="4" creationId="{E111AB6A-8DA5-4EBB-932A-C19AF4701236}"/>
          </ac:spMkLst>
        </pc:spChg>
        <pc:spChg chg="add">
          <ac:chgData name="Albi Kovatcheva" userId="7a906a910bc94ccd" providerId="LiveId" clId="{B4AE17D5-7D6E-415C-97CC-C4F09A9676D0}" dt="2021-06-24T23:47:37.117" v="10079" actId="26606"/>
          <ac:spMkLst>
            <pc:docMk/>
            <pc:sldMk cId="118969598" sldId="299"/>
            <ac:spMk id="9" creationId="{C475749F-F487-4EFB-ABC7-C1359590EB76}"/>
          </ac:spMkLst>
        </pc:spChg>
        <pc:spChg chg="add">
          <ac:chgData name="Albi Kovatcheva" userId="7a906a910bc94ccd" providerId="LiveId" clId="{B4AE17D5-7D6E-415C-97CC-C4F09A9676D0}" dt="2021-06-24T23:47:37.117" v="10079" actId="26606"/>
          <ac:spMkLst>
            <pc:docMk/>
            <pc:sldMk cId="118969598" sldId="299"/>
            <ac:spMk id="11" creationId="{16D6FAA8-41A5-46EA-A8AB-E9D2754A6F32}"/>
          </ac:spMkLst>
        </pc:spChg>
      </pc:sldChg>
      <pc:sldChg chg="addSp modSp add mod setBg">
        <pc:chgData name="Albi Kovatcheva" userId="7a906a910bc94ccd" providerId="LiveId" clId="{B4AE17D5-7D6E-415C-97CC-C4F09A9676D0}" dt="2021-06-24T23:49:32.302" v="10103" actId="26606"/>
        <pc:sldMkLst>
          <pc:docMk/>
          <pc:sldMk cId="1356431000" sldId="300"/>
        </pc:sldMkLst>
        <pc:spChg chg="mod">
          <ac:chgData name="Albi Kovatcheva" userId="7a906a910bc94ccd" providerId="LiveId" clId="{B4AE17D5-7D6E-415C-97CC-C4F09A9676D0}" dt="2021-06-24T23:49:32.302" v="10103" actId="26606"/>
          <ac:spMkLst>
            <pc:docMk/>
            <pc:sldMk cId="1356431000" sldId="300"/>
            <ac:spMk id="2" creationId="{3CB9E688-0851-478E-8540-A1B612E80E14}"/>
          </ac:spMkLst>
        </pc:spChg>
        <pc:spChg chg="mod">
          <ac:chgData name="Albi Kovatcheva" userId="7a906a910bc94ccd" providerId="LiveId" clId="{B4AE17D5-7D6E-415C-97CC-C4F09A9676D0}" dt="2021-06-24T23:49:32.302" v="10103" actId="26606"/>
          <ac:spMkLst>
            <pc:docMk/>
            <pc:sldMk cId="1356431000" sldId="300"/>
            <ac:spMk id="4" creationId="{E111AB6A-8DA5-4EBB-932A-C19AF4701236}"/>
          </ac:spMkLst>
        </pc:spChg>
        <pc:spChg chg="add">
          <ac:chgData name="Albi Kovatcheva" userId="7a906a910bc94ccd" providerId="LiveId" clId="{B4AE17D5-7D6E-415C-97CC-C4F09A9676D0}" dt="2021-06-24T23:49:32.302" v="10103" actId="26606"/>
          <ac:spMkLst>
            <pc:docMk/>
            <pc:sldMk cId="1356431000" sldId="300"/>
            <ac:spMk id="9" creationId="{C475749F-F487-4EFB-ABC7-C1359590EB76}"/>
          </ac:spMkLst>
        </pc:spChg>
        <pc:spChg chg="add">
          <ac:chgData name="Albi Kovatcheva" userId="7a906a910bc94ccd" providerId="LiveId" clId="{B4AE17D5-7D6E-415C-97CC-C4F09A9676D0}" dt="2021-06-24T23:49:32.302" v="10103" actId="26606"/>
          <ac:spMkLst>
            <pc:docMk/>
            <pc:sldMk cId="1356431000" sldId="300"/>
            <ac:spMk id="11" creationId="{16D6FAA8-41A5-46EA-A8AB-E9D2754A6F32}"/>
          </ac:spMkLst>
        </pc:spChg>
      </pc:sldChg>
      <pc:sldChg chg="addSp modSp add mod setBg">
        <pc:chgData name="Albi Kovatcheva" userId="7a906a910bc94ccd" providerId="LiveId" clId="{B4AE17D5-7D6E-415C-97CC-C4F09A9676D0}" dt="2021-06-24T23:51:43.900" v="10130" actId="26606"/>
        <pc:sldMkLst>
          <pc:docMk/>
          <pc:sldMk cId="3624842416" sldId="301"/>
        </pc:sldMkLst>
        <pc:spChg chg="mod">
          <ac:chgData name="Albi Kovatcheva" userId="7a906a910bc94ccd" providerId="LiveId" clId="{B4AE17D5-7D6E-415C-97CC-C4F09A9676D0}" dt="2021-06-24T23:51:43.900" v="10130" actId="26606"/>
          <ac:spMkLst>
            <pc:docMk/>
            <pc:sldMk cId="3624842416" sldId="301"/>
            <ac:spMk id="2" creationId="{3CB9E688-0851-478E-8540-A1B612E80E14}"/>
          </ac:spMkLst>
        </pc:spChg>
        <pc:spChg chg="mod">
          <ac:chgData name="Albi Kovatcheva" userId="7a906a910bc94ccd" providerId="LiveId" clId="{B4AE17D5-7D6E-415C-97CC-C4F09A9676D0}" dt="2021-06-24T23:51:43.900" v="10130" actId="26606"/>
          <ac:spMkLst>
            <pc:docMk/>
            <pc:sldMk cId="3624842416" sldId="301"/>
            <ac:spMk id="4" creationId="{E111AB6A-8DA5-4EBB-932A-C19AF4701236}"/>
          </ac:spMkLst>
        </pc:spChg>
        <pc:spChg chg="add">
          <ac:chgData name="Albi Kovatcheva" userId="7a906a910bc94ccd" providerId="LiveId" clId="{B4AE17D5-7D6E-415C-97CC-C4F09A9676D0}" dt="2021-06-24T23:51:43.900" v="10130" actId="26606"/>
          <ac:spMkLst>
            <pc:docMk/>
            <pc:sldMk cId="3624842416" sldId="301"/>
            <ac:spMk id="9" creationId="{C475749F-F487-4EFB-ABC7-C1359590EB76}"/>
          </ac:spMkLst>
        </pc:spChg>
        <pc:spChg chg="add">
          <ac:chgData name="Albi Kovatcheva" userId="7a906a910bc94ccd" providerId="LiveId" clId="{B4AE17D5-7D6E-415C-97CC-C4F09A9676D0}" dt="2021-06-24T23:51:43.900" v="10130" actId="26606"/>
          <ac:spMkLst>
            <pc:docMk/>
            <pc:sldMk cId="3624842416" sldId="301"/>
            <ac:spMk id="11" creationId="{16D6FAA8-41A5-46EA-A8AB-E9D2754A6F32}"/>
          </ac:spMkLst>
        </pc:spChg>
      </pc:sldChg>
      <pc:sldChg chg="addSp delSp modSp add mod setBg">
        <pc:chgData name="Albi Kovatcheva" userId="7a906a910bc94ccd" providerId="LiveId" clId="{B4AE17D5-7D6E-415C-97CC-C4F09A9676D0}" dt="2021-06-24T23:56:31.458" v="10191" actId="26606"/>
        <pc:sldMkLst>
          <pc:docMk/>
          <pc:sldMk cId="1443450778" sldId="302"/>
        </pc:sldMkLst>
        <pc:spChg chg="mod">
          <ac:chgData name="Albi Kovatcheva" userId="7a906a910bc94ccd" providerId="LiveId" clId="{B4AE17D5-7D6E-415C-97CC-C4F09A9676D0}" dt="2021-06-24T23:56:31.458" v="10191" actId="26606"/>
          <ac:spMkLst>
            <pc:docMk/>
            <pc:sldMk cId="1443450778" sldId="302"/>
            <ac:spMk id="2" creationId="{3CB9E688-0851-478E-8540-A1B612E80E14}"/>
          </ac:spMkLst>
        </pc:spChg>
        <pc:spChg chg="mod">
          <ac:chgData name="Albi Kovatcheva" userId="7a906a910bc94ccd" providerId="LiveId" clId="{B4AE17D5-7D6E-415C-97CC-C4F09A9676D0}" dt="2021-06-24T23:56:31.458" v="10191" actId="26606"/>
          <ac:spMkLst>
            <pc:docMk/>
            <pc:sldMk cId="1443450778" sldId="302"/>
            <ac:spMk id="4" creationId="{E111AB6A-8DA5-4EBB-932A-C19AF4701236}"/>
          </ac:spMkLst>
        </pc:spChg>
        <pc:spChg chg="add">
          <ac:chgData name="Albi Kovatcheva" userId="7a906a910bc94ccd" providerId="LiveId" clId="{B4AE17D5-7D6E-415C-97CC-C4F09A9676D0}" dt="2021-06-24T23:56:31.458" v="10191" actId="26606"/>
          <ac:spMkLst>
            <pc:docMk/>
            <pc:sldMk cId="1443450778" sldId="302"/>
            <ac:spMk id="6" creationId="{C475749F-F487-4EFB-ABC7-C1359590EB76}"/>
          </ac:spMkLst>
        </pc:spChg>
        <pc:spChg chg="add">
          <ac:chgData name="Albi Kovatcheva" userId="7a906a910bc94ccd" providerId="LiveId" clId="{B4AE17D5-7D6E-415C-97CC-C4F09A9676D0}" dt="2021-06-24T23:56:31.458" v="10191" actId="26606"/>
          <ac:spMkLst>
            <pc:docMk/>
            <pc:sldMk cId="1443450778" sldId="302"/>
            <ac:spMk id="7" creationId="{16D6FAA8-41A5-46EA-A8AB-E9D2754A6F32}"/>
          </ac:spMkLst>
        </pc:spChg>
        <pc:spChg chg="add del">
          <ac:chgData name="Albi Kovatcheva" userId="7a906a910bc94ccd" providerId="LiveId" clId="{B4AE17D5-7D6E-415C-97CC-C4F09A9676D0}" dt="2021-06-24T23:54:51.887" v="10176" actId="26606"/>
          <ac:spMkLst>
            <pc:docMk/>
            <pc:sldMk cId="1443450778" sldId="302"/>
            <ac:spMk id="9" creationId="{C475749F-F487-4EFB-ABC7-C1359590EB76}"/>
          </ac:spMkLst>
        </pc:spChg>
        <pc:spChg chg="add del">
          <ac:chgData name="Albi Kovatcheva" userId="7a906a910bc94ccd" providerId="LiveId" clId="{B4AE17D5-7D6E-415C-97CC-C4F09A9676D0}" dt="2021-06-24T23:54:51.887" v="10176" actId="26606"/>
          <ac:spMkLst>
            <pc:docMk/>
            <pc:sldMk cId="1443450778" sldId="302"/>
            <ac:spMk id="11" creationId="{16D6FAA8-41A5-46EA-A8AB-E9D2754A6F32}"/>
          </ac:spMkLst>
        </pc:spChg>
      </pc:sldChg>
      <pc:sldChg chg="addSp modSp add mod setBg">
        <pc:chgData name="Albi Kovatcheva" userId="7a906a910bc94ccd" providerId="LiveId" clId="{B4AE17D5-7D6E-415C-97CC-C4F09A9676D0}" dt="2021-06-24T23:57:04.697" v="10197" actId="26606"/>
        <pc:sldMkLst>
          <pc:docMk/>
          <pc:sldMk cId="1505438285" sldId="303"/>
        </pc:sldMkLst>
        <pc:spChg chg="mod">
          <ac:chgData name="Albi Kovatcheva" userId="7a906a910bc94ccd" providerId="LiveId" clId="{B4AE17D5-7D6E-415C-97CC-C4F09A9676D0}" dt="2021-06-24T23:57:04.697" v="10197" actId="26606"/>
          <ac:spMkLst>
            <pc:docMk/>
            <pc:sldMk cId="1505438285" sldId="303"/>
            <ac:spMk id="2" creationId="{3CB9E688-0851-478E-8540-A1B612E80E14}"/>
          </ac:spMkLst>
        </pc:spChg>
        <pc:spChg chg="mod">
          <ac:chgData name="Albi Kovatcheva" userId="7a906a910bc94ccd" providerId="LiveId" clId="{B4AE17D5-7D6E-415C-97CC-C4F09A9676D0}" dt="2021-06-24T23:57:04.697" v="10197" actId="26606"/>
          <ac:spMkLst>
            <pc:docMk/>
            <pc:sldMk cId="1505438285" sldId="303"/>
            <ac:spMk id="4" creationId="{E111AB6A-8DA5-4EBB-932A-C19AF4701236}"/>
          </ac:spMkLst>
        </pc:spChg>
        <pc:spChg chg="add">
          <ac:chgData name="Albi Kovatcheva" userId="7a906a910bc94ccd" providerId="LiveId" clId="{B4AE17D5-7D6E-415C-97CC-C4F09A9676D0}" dt="2021-06-24T23:57:04.697" v="10197" actId="26606"/>
          <ac:spMkLst>
            <pc:docMk/>
            <pc:sldMk cId="1505438285" sldId="303"/>
            <ac:spMk id="9" creationId="{C475749F-F487-4EFB-ABC7-C1359590EB76}"/>
          </ac:spMkLst>
        </pc:spChg>
        <pc:spChg chg="add">
          <ac:chgData name="Albi Kovatcheva" userId="7a906a910bc94ccd" providerId="LiveId" clId="{B4AE17D5-7D6E-415C-97CC-C4F09A9676D0}" dt="2021-06-24T23:57:04.697" v="10197" actId="26606"/>
          <ac:spMkLst>
            <pc:docMk/>
            <pc:sldMk cId="1505438285" sldId="303"/>
            <ac:spMk id="11" creationId="{16D6FAA8-41A5-46EA-A8AB-E9D2754A6F32}"/>
          </ac:spMkLst>
        </pc:spChg>
      </pc:sldChg>
      <pc:sldChg chg="addSp modSp add mod setBg">
        <pc:chgData name="Albi Kovatcheva" userId="7a906a910bc94ccd" providerId="LiveId" clId="{B4AE17D5-7D6E-415C-97CC-C4F09A9676D0}" dt="2021-06-24T23:57:33.082" v="10198" actId="26606"/>
        <pc:sldMkLst>
          <pc:docMk/>
          <pc:sldMk cId="609346010" sldId="304"/>
        </pc:sldMkLst>
        <pc:spChg chg="mod">
          <ac:chgData name="Albi Kovatcheva" userId="7a906a910bc94ccd" providerId="LiveId" clId="{B4AE17D5-7D6E-415C-97CC-C4F09A9676D0}" dt="2021-06-24T23:57:33.082" v="10198" actId="26606"/>
          <ac:spMkLst>
            <pc:docMk/>
            <pc:sldMk cId="609346010" sldId="304"/>
            <ac:spMk id="2" creationId="{3CB9E688-0851-478E-8540-A1B612E80E14}"/>
          </ac:spMkLst>
        </pc:spChg>
        <pc:spChg chg="mod">
          <ac:chgData name="Albi Kovatcheva" userId="7a906a910bc94ccd" providerId="LiveId" clId="{B4AE17D5-7D6E-415C-97CC-C4F09A9676D0}" dt="2021-06-24T23:57:33.082" v="10198" actId="26606"/>
          <ac:spMkLst>
            <pc:docMk/>
            <pc:sldMk cId="609346010" sldId="304"/>
            <ac:spMk id="4" creationId="{E111AB6A-8DA5-4EBB-932A-C19AF4701236}"/>
          </ac:spMkLst>
        </pc:spChg>
        <pc:spChg chg="add">
          <ac:chgData name="Albi Kovatcheva" userId="7a906a910bc94ccd" providerId="LiveId" clId="{B4AE17D5-7D6E-415C-97CC-C4F09A9676D0}" dt="2021-06-24T23:57:33.082" v="10198" actId="26606"/>
          <ac:spMkLst>
            <pc:docMk/>
            <pc:sldMk cId="609346010" sldId="304"/>
            <ac:spMk id="9" creationId="{C475749F-F487-4EFB-ABC7-C1359590EB76}"/>
          </ac:spMkLst>
        </pc:spChg>
        <pc:spChg chg="add">
          <ac:chgData name="Albi Kovatcheva" userId="7a906a910bc94ccd" providerId="LiveId" clId="{B4AE17D5-7D6E-415C-97CC-C4F09A9676D0}" dt="2021-06-24T23:57:33.082" v="10198" actId="26606"/>
          <ac:spMkLst>
            <pc:docMk/>
            <pc:sldMk cId="609346010" sldId="304"/>
            <ac:spMk id="11" creationId="{16D6FAA8-41A5-46EA-A8AB-E9D2754A6F32}"/>
          </ac:spMkLst>
        </pc:spChg>
      </pc:sldChg>
      <pc:sldChg chg="addSp modSp add mod ord setBg">
        <pc:chgData name="Albi Kovatcheva" userId="7a906a910bc94ccd" providerId="LiveId" clId="{B4AE17D5-7D6E-415C-97CC-C4F09A9676D0}" dt="2021-06-25T00:26:24.482" v="11346" actId="14100"/>
        <pc:sldMkLst>
          <pc:docMk/>
          <pc:sldMk cId="1052294157" sldId="305"/>
        </pc:sldMkLst>
        <pc:spChg chg="mod">
          <ac:chgData name="Albi Kovatcheva" userId="7a906a910bc94ccd" providerId="LiveId" clId="{B4AE17D5-7D6E-415C-97CC-C4F09A9676D0}" dt="2021-06-25T00:26:03.555" v="11341" actId="26606"/>
          <ac:spMkLst>
            <pc:docMk/>
            <pc:sldMk cId="1052294157" sldId="305"/>
            <ac:spMk id="2" creationId="{07B7DB3D-C307-41FB-93E5-8B1DD4BDCB38}"/>
          </ac:spMkLst>
        </pc:spChg>
        <pc:spChg chg="mod">
          <ac:chgData name="Albi Kovatcheva" userId="7a906a910bc94ccd" providerId="LiveId" clId="{B4AE17D5-7D6E-415C-97CC-C4F09A9676D0}" dt="2021-06-25T00:26:24.482" v="11346" actId="14100"/>
          <ac:spMkLst>
            <pc:docMk/>
            <pc:sldMk cId="1052294157" sldId="305"/>
            <ac:spMk id="3" creationId="{18500A97-3217-4B26-9AB2-F14597B7A488}"/>
          </ac:spMkLst>
        </pc:spChg>
        <pc:spChg chg="add">
          <ac:chgData name="Albi Kovatcheva" userId="7a906a910bc94ccd" providerId="LiveId" clId="{B4AE17D5-7D6E-415C-97CC-C4F09A9676D0}" dt="2021-06-25T00:26:03.555" v="11341" actId="26606"/>
          <ac:spMkLst>
            <pc:docMk/>
            <pc:sldMk cId="1052294157" sldId="305"/>
            <ac:spMk id="17" creationId="{33CD251C-A887-4D2F-925B-FC097198538B}"/>
          </ac:spMkLst>
        </pc:spChg>
        <pc:spChg chg="add">
          <ac:chgData name="Albi Kovatcheva" userId="7a906a910bc94ccd" providerId="LiveId" clId="{B4AE17D5-7D6E-415C-97CC-C4F09A9676D0}" dt="2021-06-25T00:26:03.555" v="11341" actId="26606"/>
          <ac:spMkLst>
            <pc:docMk/>
            <pc:sldMk cId="1052294157" sldId="305"/>
            <ac:spMk id="19" creationId="{B19D093C-27FB-4032-B282-42C4563F257C}"/>
          </ac:spMkLst>
        </pc:spChg>
        <pc:grpChg chg="add">
          <ac:chgData name="Albi Kovatcheva" userId="7a906a910bc94ccd" providerId="LiveId" clId="{B4AE17D5-7D6E-415C-97CC-C4F09A9676D0}" dt="2021-06-25T00:26:03.555" v="11341" actId="26606"/>
          <ac:grpSpMkLst>
            <pc:docMk/>
            <pc:sldMk cId="1052294157" sldId="305"/>
            <ac:grpSpMk id="21" creationId="{35EE815E-1BD3-4777-B652-6D98825BF66B}"/>
          </ac:grpSpMkLst>
        </pc:grpChg>
        <pc:picChg chg="mod">
          <ac:chgData name="Albi Kovatcheva" userId="7a906a910bc94ccd" providerId="LiveId" clId="{B4AE17D5-7D6E-415C-97CC-C4F09A9676D0}" dt="2021-06-25T00:26:03.555" v="11341" actId="26606"/>
          <ac:picMkLst>
            <pc:docMk/>
            <pc:sldMk cId="1052294157" sldId="305"/>
            <ac:picMk id="12" creationId="{53B261BA-5C82-4BD3-B54E-D8501A6687B2}"/>
          </ac:picMkLst>
        </pc:picChg>
      </pc:sldChg>
      <pc:sldChg chg="addSp modSp add mod setBg">
        <pc:chgData name="Albi Kovatcheva" userId="7a906a910bc94ccd" providerId="LiveId" clId="{B4AE17D5-7D6E-415C-97CC-C4F09A9676D0}" dt="2021-06-25T00:27:11.931" v="11360" actId="27636"/>
        <pc:sldMkLst>
          <pc:docMk/>
          <pc:sldMk cId="3528888041" sldId="306"/>
        </pc:sldMkLst>
        <pc:spChg chg="mod">
          <ac:chgData name="Albi Kovatcheva" userId="7a906a910bc94ccd" providerId="LiveId" clId="{B4AE17D5-7D6E-415C-97CC-C4F09A9676D0}" dt="2021-06-25T00:26:28.807" v="11347" actId="26606"/>
          <ac:spMkLst>
            <pc:docMk/>
            <pc:sldMk cId="3528888041" sldId="306"/>
            <ac:spMk id="2" creationId="{07B7DB3D-C307-41FB-93E5-8B1DD4BDCB38}"/>
          </ac:spMkLst>
        </pc:spChg>
        <pc:spChg chg="mod">
          <ac:chgData name="Albi Kovatcheva" userId="7a906a910bc94ccd" providerId="LiveId" clId="{B4AE17D5-7D6E-415C-97CC-C4F09A9676D0}" dt="2021-06-25T00:27:11.931" v="11360" actId="27636"/>
          <ac:spMkLst>
            <pc:docMk/>
            <pc:sldMk cId="3528888041" sldId="306"/>
            <ac:spMk id="3" creationId="{18500A97-3217-4B26-9AB2-F14597B7A488}"/>
          </ac:spMkLst>
        </pc:spChg>
        <pc:spChg chg="add">
          <ac:chgData name="Albi Kovatcheva" userId="7a906a910bc94ccd" providerId="LiveId" clId="{B4AE17D5-7D6E-415C-97CC-C4F09A9676D0}" dt="2021-06-25T00:26:28.807" v="11347" actId="26606"/>
          <ac:spMkLst>
            <pc:docMk/>
            <pc:sldMk cId="3528888041" sldId="306"/>
            <ac:spMk id="17" creationId="{33CD251C-A887-4D2F-925B-FC097198538B}"/>
          </ac:spMkLst>
        </pc:spChg>
        <pc:spChg chg="add">
          <ac:chgData name="Albi Kovatcheva" userId="7a906a910bc94ccd" providerId="LiveId" clId="{B4AE17D5-7D6E-415C-97CC-C4F09A9676D0}" dt="2021-06-25T00:26:28.807" v="11347" actId="26606"/>
          <ac:spMkLst>
            <pc:docMk/>
            <pc:sldMk cId="3528888041" sldId="306"/>
            <ac:spMk id="19" creationId="{B19D093C-27FB-4032-B282-42C4563F257C}"/>
          </ac:spMkLst>
        </pc:spChg>
        <pc:grpChg chg="add">
          <ac:chgData name="Albi Kovatcheva" userId="7a906a910bc94ccd" providerId="LiveId" clId="{B4AE17D5-7D6E-415C-97CC-C4F09A9676D0}" dt="2021-06-25T00:26:28.807" v="11347" actId="26606"/>
          <ac:grpSpMkLst>
            <pc:docMk/>
            <pc:sldMk cId="3528888041" sldId="306"/>
            <ac:grpSpMk id="21" creationId="{35EE815E-1BD3-4777-B652-6D98825BF66B}"/>
          </ac:grpSpMkLst>
        </pc:grpChg>
        <pc:picChg chg="mod">
          <ac:chgData name="Albi Kovatcheva" userId="7a906a910bc94ccd" providerId="LiveId" clId="{B4AE17D5-7D6E-415C-97CC-C4F09A9676D0}" dt="2021-06-25T00:26:28.807" v="11347" actId="26606"/>
          <ac:picMkLst>
            <pc:docMk/>
            <pc:sldMk cId="3528888041" sldId="306"/>
            <ac:picMk id="12" creationId="{53B261BA-5C82-4BD3-B54E-D8501A6687B2}"/>
          </ac:picMkLst>
        </pc:picChg>
      </pc:sldChg>
      <pc:sldChg chg="addSp modSp add mod setBg">
        <pc:chgData name="Albi Kovatcheva" userId="7a906a910bc94ccd" providerId="LiveId" clId="{B4AE17D5-7D6E-415C-97CC-C4F09A9676D0}" dt="2021-06-25T00:27:37.351" v="11368" actId="1076"/>
        <pc:sldMkLst>
          <pc:docMk/>
          <pc:sldMk cId="3144417950" sldId="307"/>
        </pc:sldMkLst>
        <pc:spChg chg="mod">
          <ac:chgData name="Albi Kovatcheva" userId="7a906a910bc94ccd" providerId="LiveId" clId="{B4AE17D5-7D6E-415C-97CC-C4F09A9676D0}" dt="2021-06-25T00:27:18.594" v="11361" actId="26606"/>
          <ac:spMkLst>
            <pc:docMk/>
            <pc:sldMk cId="3144417950" sldId="307"/>
            <ac:spMk id="2" creationId="{07B7DB3D-C307-41FB-93E5-8B1DD4BDCB38}"/>
          </ac:spMkLst>
        </pc:spChg>
        <pc:spChg chg="mod">
          <ac:chgData name="Albi Kovatcheva" userId="7a906a910bc94ccd" providerId="LiveId" clId="{B4AE17D5-7D6E-415C-97CC-C4F09A9676D0}" dt="2021-06-25T00:27:37.351" v="11368" actId="1076"/>
          <ac:spMkLst>
            <pc:docMk/>
            <pc:sldMk cId="3144417950" sldId="307"/>
            <ac:spMk id="3" creationId="{18500A97-3217-4B26-9AB2-F14597B7A488}"/>
          </ac:spMkLst>
        </pc:spChg>
        <pc:spChg chg="add">
          <ac:chgData name="Albi Kovatcheva" userId="7a906a910bc94ccd" providerId="LiveId" clId="{B4AE17D5-7D6E-415C-97CC-C4F09A9676D0}" dt="2021-06-25T00:27:18.594" v="11361" actId="26606"/>
          <ac:spMkLst>
            <pc:docMk/>
            <pc:sldMk cId="3144417950" sldId="307"/>
            <ac:spMk id="17" creationId="{33CD251C-A887-4D2F-925B-FC097198538B}"/>
          </ac:spMkLst>
        </pc:spChg>
        <pc:spChg chg="add">
          <ac:chgData name="Albi Kovatcheva" userId="7a906a910bc94ccd" providerId="LiveId" clId="{B4AE17D5-7D6E-415C-97CC-C4F09A9676D0}" dt="2021-06-25T00:27:18.594" v="11361" actId="26606"/>
          <ac:spMkLst>
            <pc:docMk/>
            <pc:sldMk cId="3144417950" sldId="307"/>
            <ac:spMk id="19" creationId="{B19D093C-27FB-4032-B282-42C4563F257C}"/>
          </ac:spMkLst>
        </pc:spChg>
        <pc:grpChg chg="add">
          <ac:chgData name="Albi Kovatcheva" userId="7a906a910bc94ccd" providerId="LiveId" clId="{B4AE17D5-7D6E-415C-97CC-C4F09A9676D0}" dt="2021-06-25T00:27:18.594" v="11361" actId="26606"/>
          <ac:grpSpMkLst>
            <pc:docMk/>
            <pc:sldMk cId="3144417950" sldId="307"/>
            <ac:grpSpMk id="21" creationId="{35EE815E-1BD3-4777-B652-6D98825BF66B}"/>
          </ac:grpSpMkLst>
        </pc:grpChg>
        <pc:picChg chg="mod">
          <ac:chgData name="Albi Kovatcheva" userId="7a906a910bc94ccd" providerId="LiveId" clId="{B4AE17D5-7D6E-415C-97CC-C4F09A9676D0}" dt="2021-06-25T00:27:18.594" v="11361" actId="26606"/>
          <ac:picMkLst>
            <pc:docMk/>
            <pc:sldMk cId="3144417950" sldId="307"/>
            <ac:picMk id="12" creationId="{53B261BA-5C82-4BD3-B54E-D8501A6687B2}"/>
          </ac:picMkLst>
        </pc:picChg>
      </pc:sldChg>
      <pc:sldChg chg="addSp modSp add mod setBg">
        <pc:chgData name="Albi Kovatcheva" userId="7a906a910bc94ccd" providerId="LiveId" clId="{B4AE17D5-7D6E-415C-97CC-C4F09A9676D0}" dt="2021-06-25T00:28:00.261" v="11375" actId="1076"/>
        <pc:sldMkLst>
          <pc:docMk/>
          <pc:sldMk cId="2021443238" sldId="308"/>
        </pc:sldMkLst>
        <pc:spChg chg="mod">
          <ac:chgData name="Albi Kovatcheva" userId="7a906a910bc94ccd" providerId="LiveId" clId="{B4AE17D5-7D6E-415C-97CC-C4F09A9676D0}" dt="2021-06-25T00:28:00.261" v="11375" actId="1076"/>
          <ac:spMkLst>
            <pc:docMk/>
            <pc:sldMk cId="2021443238" sldId="308"/>
            <ac:spMk id="2" creationId="{07B7DB3D-C307-41FB-93E5-8B1DD4BDCB38}"/>
          </ac:spMkLst>
        </pc:spChg>
        <pc:spChg chg="mod">
          <ac:chgData name="Albi Kovatcheva" userId="7a906a910bc94ccd" providerId="LiveId" clId="{B4AE17D5-7D6E-415C-97CC-C4F09A9676D0}" dt="2021-06-25T00:27:56.612" v="11374" actId="1076"/>
          <ac:spMkLst>
            <pc:docMk/>
            <pc:sldMk cId="2021443238" sldId="308"/>
            <ac:spMk id="3" creationId="{18500A97-3217-4B26-9AB2-F14597B7A488}"/>
          </ac:spMkLst>
        </pc:spChg>
        <pc:spChg chg="add">
          <ac:chgData name="Albi Kovatcheva" userId="7a906a910bc94ccd" providerId="LiveId" clId="{B4AE17D5-7D6E-415C-97CC-C4F09A9676D0}" dt="2021-06-25T00:27:40.568" v="11369" actId="26606"/>
          <ac:spMkLst>
            <pc:docMk/>
            <pc:sldMk cId="2021443238" sldId="308"/>
            <ac:spMk id="17" creationId="{33CD251C-A887-4D2F-925B-FC097198538B}"/>
          </ac:spMkLst>
        </pc:spChg>
        <pc:spChg chg="add">
          <ac:chgData name="Albi Kovatcheva" userId="7a906a910bc94ccd" providerId="LiveId" clId="{B4AE17D5-7D6E-415C-97CC-C4F09A9676D0}" dt="2021-06-25T00:27:40.568" v="11369" actId="26606"/>
          <ac:spMkLst>
            <pc:docMk/>
            <pc:sldMk cId="2021443238" sldId="308"/>
            <ac:spMk id="19" creationId="{B19D093C-27FB-4032-B282-42C4563F257C}"/>
          </ac:spMkLst>
        </pc:spChg>
        <pc:grpChg chg="add">
          <ac:chgData name="Albi Kovatcheva" userId="7a906a910bc94ccd" providerId="LiveId" clId="{B4AE17D5-7D6E-415C-97CC-C4F09A9676D0}" dt="2021-06-25T00:27:40.568" v="11369" actId="26606"/>
          <ac:grpSpMkLst>
            <pc:docMk/>
            <pc:sldMk cId="2021443238" sldId="308"/>
            <ac:grpSpMk id="21" creationId="{35EE815E-1BD3-4777-B652-6D98825BF66B}"/>
          </ac:grpSpMkLst>
        </pc:grpChg>
        <pc:picChg chg="mod">
          <ac:chgData name="Albi Kovatcheva" userId="7a906a910bc94ccd" providerId="LiveId" clId="{B4AE17D5-7D6E-415C-97CC-C4F09A9676D0}" dt="2021-06-25T00:27:40.568" v="11369" actId="26606"/>
          <ac:picMkLst>
            <pc:docMk/>
            <pc:sldMk cId="2021443238" sldId="308"/>
            <ac:picMk id="12" creationId="{53B261BA-5C82-4BD3-B54E-D8501A6687B2}"/>
          </ac:picMkLst>
        </pc:picChg>
      </pc:sldChg>
      <pc:sldChg chg="addSp modSp add mod setBg">
        <pc:chgData name="Albi Kovatcheva" userId="7a906a910bc94ccd" providerId="LiveId" clId="{B4AE17D5-7D6E-415C-97CC-C4F09A9676D0}" dt="2021-06-24T23:57:37.522" v="10199" actId="26606"/>
        <pc:sldMkLst>
          <pc:docMk/>
          <pc:sldMk cId="3685811522" sldId="309"/>
        </pc:sldMkLst>
        <pc:spChg chg="mod">
          <ac:chgData name="Albi Kovatcheva" userId="7a906a910bc94ccd" providerId="LiveId" clId="{B4AE17D5-7D6E-415C-97CC-C4F09A9676D0}" dt="2021-06-24T23:57:37.522" v="10199" actId="26606"/>
          <ac:spMkLst>
            <pc:docMk/>
            <pc:sldMk cId="3685811522" sldId="309"/>
            <ac:spMk id="2" creationId="{3CB9E688-0851-478E-8540-A1B612E80E14}"/>
          </ac:spMkLst>
        </pc:spChg>
        <pc:spChg chg="mod">
          <ac:chgData name="Albi Kovatcheva" userId="7a906a910bc94ccd" providerId="LiveId" clId="{B4AE17D5-7D6E-415C-97CC-C4F09A9676D0}" dt="2021-06-24T23:57:37.522" v="10199" actId="26606"/>
          <ac:spMkLst>
            <pc:docMk/>
            <pc:sldMk cId="3685811522" sldId="309"/>
            <ac:spMk id="4" creationId="{E111AB6A-8DA5-4EBB-932A-C19AF4701236}"/>
          </ac:spMkLst>
        </pc:spChg>
        <pc:spChg chg="add">
          <ac:chgData name="Albi Kovatcheva" userId="7a906a910bc94ccd" providerId="LiveId" clId="{B4AE17D5-7D6E-415C-97CC-C4F09A9676D0}" dt="2021-06-24T23:57:37.522" v="10199" actId="26606"/>
          <ac:spMkLst>
            <pc:docMk/>
            <pc:sldMk cId="3685811522" sldId="309"/>
            <ac:spMk id="9" creationId="{C475749F-F487-4EFB-ABC7-C1359590EB76}"/>
          </ac:spMkLst>
        </pc:spChg>
        <pc:spChg chg="add">
          <ac:chgData name="Albi Kovatcheva" userId="7a906a910bc94ccd" providerId="LiveId" clId="{B4AE17D5-7D6E-415C-97CC-C4F09A9676D0}" dt="2021-06-24T23:57:37.522" v="10199" actId="26606"/>
          <ac:spMkLst>
            <pc:docMk/>
            <pc:sldMk cId="3685811522" sldId="309"/>
            <ac:spMk id="11" creationId="{16D6FAA8-41A5-46EA-A8AB-E9D2754A6F32}"/>
          </ac:spMkLst>
        </pc:spChg>
      </pc:sldChg>
    </pc:docChg>
  </pc:docChgLst>
  <pc:docChgLst>
    <pc:chgData name="Albi Kovatcheva" userId="7a906a910bc94ccd" providerId="LiveId" clId="{AC08F22D-DF6C-4CB7-96B2-C7E805622243}"/>
    <pc:docChg chg="custSel modSld">
      <pc:chgData name="Albi Kovatcheva" userId="7a906a910bc94ccd" providerId="LiveId" clId="{AC08F22D-DF6C-4CB7-96B2-C7E805622243}" dt="2021-08-12T13:42:06.479" v="23" actId="20577"/>
      <pc:docMkLst>
        <pc:docMk/>
      </pc:docMkLst>
      <pc:sldChg chg="modSp mod">
        <pc:chgData name="Albi Kovatcheva" userId="7a906a910bc94ccd" providerId="LiveId" clId="{AC08F22D-DF6C-4CB7-96B2-C7E805622243}" dt="2021-08-12T13:42:06.479" v="23" actId="20577"/>
        <pc:sldMkLst>
          <pc:docMk/>
          <pc:sldMk cId="2568083354" sldId="256"/>
        </pc:sldMkLst>
        <pc:spChg chg="mod">
          <ac:chgData name="Albi Kovatcheva" userId="7a906a910bc94ccd" providerId="LiveId" clId="{AC08F22D-DF6C-4CB7-96B2-C7E805622243}" dt="2021-08-12T13:42:06.479" v="23" actId="20577"/>
          <ac:spMkLst>
            <pc:docMk/>
            <pc:sldMk cId="2568083354" sldId="256"/>
            <ac:spMk id="2" creationId="{ACB5A96D-7225-4DC3-86A2-B4656DF9405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6CE8C7-E0E2-40B7-A148-7F3FBE532415}"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87A38FC7-5976-441C-9809-FFC83DC84ADF}">
      <dgm:prSet/>
      <dgm:spPr/>
      <dgm:t>
        <a:bodyPr/>
        <a:lstStyle/>
        <a:p>
          <a:r>
            <a:rPr lang="en-US" b="0" i="0"/>
            <a:t>Create a boxplot of the average number of packs per capita by state. Which states have the highest number of packs? Which have the lowest?</a:t>
          </a:r>
          <a:endParaRPr lang="en-US"/>
        </a:p>
      </dgm:t>
    </dgm:pt>
    <dgm:pt modelId="{6FBDA2B9-EB75-4F66-80D4-6444EDD227CB}" type="parTrans" cxnId="{C3DC2449-D642-4500-BF68-4BEE741C4535}">
      <dgm:prSet/>
      <dgm:spPr/>
      <dgm:t>
        <a:bodyPr/>
        <a:lstStyle/>
        <a:p>
          <a:endParaRPr lang="en-US"/>
        </a:p>
      </dgm:t>
    </dgm:pt>
    <dgm:pt modelId="{CAD83209-0CD9-4DC0-AF55-AD1E8AC9F49D}" type="sibTrans" cxnId="{C3DC2449-D642-4500-BF68-4BEE741C4535}">
      <dgm:prSet/>
      <dgm:spPr/>
      <dgm:t>
        <a:bodyPr/>
        <a:lstStyle/>
        <a:p>
          <a:endParaRPr lang="en-US"/>
        </a:p>
      </dgm:t>
    </dgm:pt>
    <dgm:pt modelId="{3AFB3FCD-61EB-44EB-BD89-25E9068A7B9D}">
      <dgm:prSet/>
      <dgm:spPr/>
      <dgm:t>
        <a:bodyPr/>
        <a:lstStyle/>
        <a:p>
          <a:r>
            <a:rPr lang="en-US" b="0" i="0"/>
            <a:t>Find the median over all the states of the number of packs per capita for each year. Plot this median value for the years from 1985 to 1995. What can you say about cigarette usage in these years?</a:t>
          </a:r>
          <a:endParaRPr lang="en-US"/>
        </a:p>
      </dgm:t>
    </dgm:pt>
    <dgm:pt modelId="{9E16FBD3-4967-45E4-B526-D78F2F2D2C40}" type="parTrans" cxnId="{955F7189-ABA8-4DB3-BD6C-602D9A561394}">
      <dgm:prSet/>
      <dgm:spPr/>
      <dgm:t>
        <a:bodyPr/>
        <a:lstStyle/>
        <a:p>
          <a:endParaRPr lang="en-US"/>
        </a:p>
      </dgm:t>
    </dgm:pt>
    <dgm:pt modelId="{4FD86F5A-BD4A-479A-8D34-B082D9E8FBA6}" type="sibTrans" cxnId="{955F7189-ABA8-4DB3-BD6C-602D9A561394}">
      <dgm:prSet/>
      <dgm:spPr/>
      <dgm:t>
        <a:bodyPr/>
        <a:lstStyle/>
        <a:p>
          <a:endParaRPr lang="en-US"/>
        </a:p>
      </dgm:t>
    </dgm:pt>
    <dgm:pt modelId="{FB9F96D7-2DA4-40D9-A729-0D2AEC41BFF5}">
      <dgm:prSet/>
      <dgm:spPr/>
      <dgm:t>
        <a:bodyPr/>
        <a:lstStyle/>
        <a:p>
          <a:r>
            <a:rPr lang="en-US" b="0" i="0"/>
            <a:t>Create a scatter plot of price per pack vs number of packs per capita for all states and years.</a:t>
          </a:r>
          <a:endParaRPr lang="en-US"/>
        </a:p>
      </dgm:t>
    </dgm:pt>
    <dgm:pt modelId="{F7A002E1-27A5-4E65-B8FD-105E131C6DF6}" type="parTrans" cxnId="{8059D3E7-3F30-42DF-A76D-051505C49FAE}">
      <dgm:prSet/>
      <dgm:spPr/>
      <dgm:t>
        <a:bodyPr/>
        <a:lstStyle/>
        <a:p>
          <a:endParaRPr lang="en-US"/>
        </a:p>
      </dgm:t>
    </dgm:pt>
    <dgm:pt modelId="{E38719B7-A87D-4822-ADBF-2D55E014E9D4}" type="sibTrans" cxnId="{8059D3E7-3F30-42DF-A76D-051505C49FAE}">
      <dgm:prSet/>
      <dgm:spPr/>
      <dgm:t>
        <a:bodyPr/>
        <a:lstStyle/>
        <a:p>
          <a:endParaRPr lang="en-US"/>
        </a:p>
      </dgm:t>
    </dgm:pt>
    <dgm:pt modelId="{34EA0713-3E1F-4D77-B8EB-3C54C68FB603}">
      <dgm:prSet/>
      <dgm:spPr/>
      <dgm:t>
        <a:bodyPr/>
        <a:lstStyle/>
        <a:p>
          <a:r>
            <a:rPr lang="en-US" b="0" i="0"/>
            <a:t>Are the price and the per capita packs positively correlated, negatively correlated, or uncorrelated? Explain why your answer would be expected.</a:t>
          </a:r>
          <a:endParaRPr lang="en-US"/>
        </a:p>
      </dgm:t>
    </dgm:pt>
    <dgm:pt modelId="{74D3325B-9385-4ADB-9224-F26F96DD511E}" type="parTrans" cxnId="{EE795C03-2B0C-408D-8D4F-49059D0F38C8}">
      <dgm:prSet/>
      <dgm:spPr/>
      <dgm:t>
        <a:bodyPr/>
        <a:lstStyle/>
        <a:p>
          <a:endParaRPr lang="en-US"/>
        </a:p>
      </dgm:t>
    </dgm:pt>
    <dgm:pt modelId="{54608779-D126-430D-A3EC-53D58C0B28E6}" type="sibTrans" cxnId="{EE795C03-2B0C-408D-8D4F-49059D0F38C8}">
      <dgm:prSet/>
      <dgm:spPr/>
      <dgm:t>
        <a:bodyPr/>
        <a:lstStyle/>
        <a:p>
          <a:endParaRPr lang="en-US"/>
        </a:p>
      </dgm:t>
    </dgm:pt>
    <dgm:pt modelId="{8EFF3818-A37F-41D4-A525-64F9FEA05C43}">
      <dgm:prSet/>
      <dgm:spPr/>
      <dgm:t>
        <a:bodyPr/>
        <a:lstStyle/>
        <a:p>
          <a:r>
            <a:rPr lang="en-US" b="0" i="0"/>
            <a:t>Change your scatter plot to show the points for each year in a different color. Does the relationship between the two variable change over time?</a:t>
          </a:r>
          <a:endParaRPr lang="en-US"/>
        </a:p>
      </dgm:t>
    </dgm:pt>
    <dgm:pt modelId="{529D1498-D1F2-4699-8FE9-BF04DD09FD98}" type="parTrans" cxnId="{134EABAE-0C4E-4A35-9813-873788DADEBB}">
      <dgm:prSet/>
      <dgm:spPr/>
      <dgm:t>
        <a:bodyPr/>
        <a:lstStyle/>
        <a:p>
          <a:endParaRPr lang="en-US"/>
        </a:p>
      </dgm:t>
    </dgm:pt>
    <dgm:pt modelId="{C7BCE460-B3C2-48EC-ADCC-A76F56712CDC}" type="sibTrans" cxnId="{134EABAE-0C4E-4A35-9813-873788DADEBB}">
      <dgm:prSet/>
      <dgm:spPr/>
      <dgm:t>
        <a:bodyPr/>
        <a:lstStyle/>
        <a:p>
          <a:endParaRPr lang="en-US"/>
        </a:p>
      </dgm:t>
    </dgm:pt>
    <dgm:pt modelId="{E2BB81E5-87BF-4530-B8B9-BC5D0956985B}">
      <dgm:prSet/>
      <dgm:spPr/>
      <dgm:t>
        <a:bodyPr/>
        <a:lstStyle/>
        <a:p>
          <a:r>
            <a:rPr lang="en-US" b="0" i="0" dirty="0"/>
            <a:t>Do a linear regression for these two variables. How much variability does the line explain?</a:t>
          </a:r>
          <a:endParaRPr lang="en-US" dirty="0"/>
        </a:p>
      </dgm:t>
    </dgm:pt>
    <dgm:pt modelId="{AE134BCE-F3A8-4E52-B77A-08078722C0CA}" type="parTrans" cxnId="{57B764F1-88A8-41D5-ACAC-68F01A6E8CF0}">
      <dgm:prSet/>
      <dgm:spPr/>
      <dgm:t>
        <a:bodyPr/>
        <a:lstStyle/>
        <a:p>
          <a:endParaRPr lang="en-US"/>
        </a:p>
      </dgm:t>
    </dgm:pt>
    <dgm:pt modelId="{4454DCD8-4CEC-4041-AE0B-177F56B831FD}" type="sibTrans" cxnId="{57B764F1-88A8-41D5-ACAC-68F01A6E8CF0}">
      <dgm:prSet/>
      <dgm:spPr/>
      <dgm:t>
        <a:bodyPr/>
        <a:lstStyle/>
        <a:p>
          <a:endParaRPr lang="en-US"/>
        </a:p>
      </dgm:t>
    </dgm:pt>
    <dgm:pt modelId="{B84F54D7-8848-449F-909F-EB62BECDCEEB}">
      <dgm:prSet/>
      <dgm:spPr/>
      <dgm:t>
        <a:bodyPr/>
        <a:lstStyle/>
        <a:p>
          <a:r>
            <a:rPr lang="en-US" b="0" i="0"/>
            <a:t>The plot above does not adjust for inflation. You can adjust the price of a pack of cigarettes for inflation by dividing the avgprs variable by the cpi variable. Create an adjusted price for each row, then re-do your scatter plot and linear regression using this adjusted price.</a:t>
          </a:r>
          <a:endParaRPr lang="en-US"/>
        </a:p>
      </dgm:t>
    </dgm:pt>
    <dgm:pt modelId="{79620B64-7A1A-4BFD-8C51-62F5BA8D00E9}" type="parTrans" cxnId="{D5172A56-36BD-4898-B1DE-1467CAB3E9E0}">
      <dgm:prSet/>
      <dgm:spPr/>
      <dgm:t>
        <a:bodyPr/>
        <a:lstStyle/>
        <a:p>
          <a:endParaRPr lang="en-US"/>
        </a:p>
      </dgm:t>
    </dgm:pt>
    <dgm:pt modelId="{6691851B-7413-4F01-9695-9866DF6B969E}" type="sibTrans" cxnId="{D5172A56-36BD-4898-B1DE-1467CAB3E9E0}">
      <dgm:prSet/>
      <dgm:spPr/>
      <dgm:t>
        <a:bodyPr/>
        <a:lstStyle/>
        <a:p>
          <a:endParaRPr lang="en-US"/>
        </a:p>
      </dgm:t>
    </dgm:pt>
    <dgm:pt modelId="{0233FFD4-C2F5-441B-909E-678E65FB23AD}">
      <dgm:prSet/>
      <dgm:spPr/>
      <dgm:t>
        <a:bodyPr/>
        <a:lstStyle/>
        <a:p>
          <a:r>
            <a:rPr lang="en-US" b="0" i="0" dirty="0"/>
            <a:t>Create a data frame with just the rows from 1985. Create a second data frame with just the rows from 1995. Then, from each of these data frames, get a vector of the number of packs per capita. Use a paired t-test to see if the number of packs per capita in 1995 was significantly different than the number of packs per capita in 1985.</a:t>
          </a:r>
          <a:endParaRPr lang="en-US" dirty="0"/>
        </a:p>
      </dgm:t>
    </dgm:pt>
    <dgm:pt modelId="{4BE8C221-8FE4-40E6-BB07-658266D44D16}" type="parTrans" cxnId="{2A39D8AE-A91E-4F34-8E45-50FDB1D95FCF}">
      <dgm:prSet/>
      <dgm:spPr/>
      <dgm:t>
        <a:bodyPr/>
        <a:lstStyle/>
        <a:p>
          <a:endParaRPr lang="en-US"/>
        </a:p>
      </dgm:t>
    </dgm:pt>
    <dgm:pt modelId="{DE4CC1E4-E9A5-41FA-867F-BB119F7CF440}" type="sibTrans" cxnId="{2A39D8AE-A91E-4F34-8E45-50FDB1D95FCF}">
      <dgm:prSet/>
      <dgm:spPr/>
      <dgm:t>
        <a:bodyPr/>
        <a:lstStyle/>
        <a:p>
          <a:endParaRPr lang="en-US"/>
        </a:p>
      </dgm:t>
    </dgm:pt>
    <dgm:pt modelId="{AB157113-6C71-45C0-8887-6075028D9B34}">
      <dgm:prSet/>
      <dgm:spPr/>
      <dgm:t>
        <a:bodyPr/>
        <a:lstStyle/>
        <a:p>
          <a:r>
            <a:rPr lang="en-US" b="0" i="0"/>
            <a:t>In the process of doing this project, have any questions come to mind that this data set could answer? If so, pick one and do the analysis to find the answer to your question.</a:t>
          </a:r>
          <a:endParaRPr lang="en-US"/>
        </a:p>
      </dgm:t>
    </dgm:pt>
    <dgm:pt modelId="{E87785C4-EC77-4F4B-9541-E75F3CEA7D0E}" type="parTrans" cxnId="{97C9E71B-08E5-4DD3-B2FD-EFAF750DEC68}">
      <dgm:prSet/>
      <dgm:spPr/>
      <dgm:t>
        <a:bodyPr/>
        <a:lstStyle/>
        <a:p>
          <a:endParaRPr lang="en-US"/>
        </a:p>
      </dgm:t>
    </dgm:pt>
    <dgm:pt modelId="{E4FFA1CC-11AD-4C49-A25C-B9A0A87ED75E}" type="sibTrans" cxnId="{97C9E71B-08E5-4DD3-B2FD-EFAF750DEC68}">
      <dgm:prSet/>
      <dgm:spPr/>
      <dgm:t>
        <a:bodyPr/>
        <a:lstStyle/>
        <a:p>
          <a:endParaRPr lang="en-US"/>
        </a:p>
      </dgm:t>
    </dgm:pt>
    <dgm:pt modelId="{6442BDF7-5018-482E-8AA6-7D78B6C2F5C6}" type="pres">
      <dgm:prSet presAssocID="{A16CE8C7-E0E2-40B7-A148-7F3FBE532415}" presName="diagram" presStyleCnt="0">
        <dgm:presLayoutVars>
          <dgm:dir/>
          <dgm:resizeHandles val="exact"/>
        </dgm:presLayoutVars>
      </dgm:prSet>
      <dgm:spPr/>
    </dgm:pt>
    <dgm:pt modelId="{A8AC1791-84B0-4411-964D-24BC1D5755E6}" type="pres">
      <dgm:prSet presAssocID="{87A38FC7-5976-441C-9809-FFC83DC84ADF}" presName="node" presStyleLbl="node1" presStyleIdx="0" presStyleCnt="9">
        <dgm:presLayoutVars>
          <dgm:bulletEnabled val="1"/>
        </dgm:presLayoutVars>
      </dgm:prSet>
      <dgm:spPr/>
    </dgm:pt>
    <dgm:pt modelId="{DBE369D4-3328-433B-B265-D23F00BF3819}" type="pres">
      <dgm:prSet presAssocID="{CAD83209-0CD9-4DC0-AF55-AD1E8AC9F49D}" presName="sibTrans" presStyleCnt="0"/>
      <dgm:spPr/>
    </dgm:pt>
    <dgm:pt modelId="{D28ECE77-DFF1-45F5-93B2-DF14A8347EF5}" type="pres">
      <dgm:prSet presAssocID="{3AFB3FCD-61EB-44EB-BD89-25E9068A7B9D}" presName="node" presStyleLbl="node1" presStyleIdx="1" presStyleCnt="9">
        <dgm:presLayoutVars>
          <dgm:bulletEnabled val="1"/>
        </dgm:presLayoutVars>
      </dgm:prSet>
      <dgm:spPr/>
    </dgm:pt>
    <dgm:pt modelId="{8A091B2B-6DEE-464B-AB79-15B91BC518D3}" type="pres">
      <dgm:prSet presAssocID="{4FD86F5A-BD4A-479A-8D34-B082D9E8FBA6}" presName="sibTrans" presStyleCnt="0"/>
      <dgm:spPr/>
    </dgm:pt>
    <dgm:pt modelId="{EF150A3F-CF9C-4826-B4BA-D34E431A093C}" type="pres">
      <dgm:prSet presAssocID="{FB9F96D7-2DA4-40D9-A729-0D2AEC41BFF5}" presName="node" presStyleLbl="node1" presStyleIdx="2" presStyleCnt="9">
        <dgm:presLayoutVars>
          <dgm:bulletEnabled val="1"/>
        </dgm:presLayoutVars>
      </dgm:prSet>
      <dgm:spPr/>
    </dgm:pt>
    <dgm:pt modelId="{3EB2EE6C-F1D0-4F7E-971D-564591776898}" type="pres">
      <dgm:prSet presAssocID="{E38719B7-A87D-4822-ADBF-2D55E014E9D4}" presName="sibTrans" presStyleCnt="0"/>
      <dgm:spPr/>
    </dgm:pt>
    <dgm:pt modelId="{288A76F5-D84F-4368-AD22-75A4E4F2DB3B}" type="pres">
      <dgm:prSet presAssocID="{34EA0713-3E1F-4D77-B8EB-3C54C68FB603}" presName="node" presStyleLbl="node1" presStyleIdx="3" presStyleCnt="9">
        <dgm:presLayoutVars>
          <dgm:bulletEnabled val="1"/>
        </dgm:presLayoutVars>
      </dgm:prSet>
      <dgm:spPr/>
    </dgm:pt>
    <dgm:pt modelId="{0EBB41D5-B689-4E1E-A34B-5714150265CC}" type="pres">
      <dgm:prSet presAssocID="{54608779-D126-430D-A3EC-53D58C0B28E6}" presName="sibTrans" presStyleCnt="0"/>
      <dgm:spPr/>
    </dgm:pt>
    <dgm:pt modelId="{7A49B30C-D451-4E5D-B7B4-ABA987DF4529}" type="pres">
      <dgm:prSet presAssocID="{8EFF3818-A37F-41D4-A525-64F9FEA05C43}" presName="node" presStyleLbl="node1" presStyleIdx="4" presStyleCnt="9">
        <dgm:presLayoutVars>
          <dgm:bulletEnabled val="1"/>
        </dgm:presLayoutVars>
      </dgm:prSet>
      <dgm:spPr/>
    </dgm:pt>
    <dgm:pt modelId="{AD6882D0-D60C-4037-B20F-CD77A3094C87}" type="pres">
      <dgm:prSet presAssocID="{C7BCE460-B3C2-48EC-ADCC-A76F56712CDC}" presName="sibTrans" presStyleCnt="0"/>
      <dgm:spPr/>
    </dgm:pt>
    <dgm:pt modelId="{14A380ED-7579-44AC-A937-5DE2CF6AF687}" type="pres">
      <dgm:prSet presAssocID="{E2BB81E5-87BF-4530-B8B9-BC5D0956985B}" presName="node" presStyleLbl="node1" presStyleIdx="5" presStyleCnt="9">
        <dgm:presLayoutVars>
          <dgm:bulletEnabled val="1"/>
        </dgm:presLayoutVars>
      </dgm:prSet>
      <dgm:spPr/>
    </dgm:pt>
    <dgm:pt modelId="{6EDCCBE5-75BB-4B03-BEC2-1ABF19DB269C}" type="pres">
      <dgm:prSet presAssocID="{4454DCD8-4CEC-4041-AE0B-177F56B831FD}" presName="sibTrans" presStyleCnt="0"/>
      <dgm:spPr/>
    </dgm:pt>
    <dgm:pt modelId="{F8AAE576-2E94-4EC9-83EC-94F6975BFC5D}" type="pres">
      <dgm:prSet presAssocID="{B84F54D7-8848-449F-909F-EB62BECDCEEB}" presName="node" presStyleLbl="node1" presStyleIdx="6" presStyleCnt="9">
        <dgm:presLayoutVars>
          <dgm:bulletEnabled val="1"/>
        </dgm:presLayoutVars>
      </dgm:prSet>
      <dgm:spPr/>
    </dgm:pt>
    <dgm:pt modelId="{2D9DA1D2-58C8-4360-8FB3-875C6E50A6A8}" type="pres">
      <dgm:prSet presAssocID="{6691851B-7413-4F01-9695-9866DF6B969E}" presName="sibTrans" presStyleCnt="0"/>
      <dgm:spPr/>
    </dgm:pt>
    <dgm:pt modelId="{7C484BA0-63E2-4E83-BA6F-288F82DC7CF8}" type="pres">
      <dgm:prSet presAssocID="{0233FFD4-C2F5-441B-909E-678E65FB23AD}" presName="node" presStyleLbl="node1" presStyleIdx="7" presStyleCnt="9">
        <dgm:presLayoutVars>
          <dgm:bulletEnabled val="1"/>
        </dgm:presLayoutVars>
      </dgm:prSet>
      <dgm:spPr/>
    </dgm:pt>
    <dgm:pt modelId="{A0A6E922-F0D7-49DD-8E89-C0361EE381EC}" type="pres">
      <dgm:prSet presAssocID="{DE4CC1E4-E9A5-41FA-867F-BB119F7CF440}" presName="sibTrans" presStyleCnt="0"/>
      <dgm:spPr/>
    </dgm:pt>
    <dgm:pt modelId="{6660C320-BA53-41A7-90C9-88B5C16A52A5}" type="pres">
      <dgm:prSet presAssocID="{AB157113-6C71-45C0-8887-6075028D9B34}" presName="node" presStyleLbl="node1" presStyleIdx="8" presStyleCnt="9">
        <dgm:presLayoutVars>
          <dgm:bulletEnabled val="1"/>
        </dgm:presLayoutVars>
      </dgm:prSet>
      <dgm:spPr/>
    </dgm:pt>
  </dgm:ptLst>
  <dgm:cxnLst>
    <dgm:cxn modelId="{EE795C03-2B0C-408D-8D4F-49059D0F38C8}" srcId="{A16CE8C7-E0E2-40B7-A148-7F3FBE532415}" destId="{34EA0713-3E1F-4D77-B8EB-3C54C68FB603}" srcOrd="3" destOrd="0" parTransId="{74D3325B-9385-4ADB-9224-F26F96DD511E}" sibTransId="{54608779-D126-430D-A3EC-53D58C0B28E6}"/>
    <dgm:cxn modelId="{97C9E71B-08E5-4DD3-B2FD-EFAF750DEC68}" srcId="{A16CE8C7-E0E2-40B7-A148-7F3FBE532415}" destId="{AB157113-6C71-45C0-8887-6075028D9B34}" srcOrd="8" destOrd="0" parTransId="{E87785C4-EC77-4F4B-9541-E75F3CEA7D0E}" sibTransId="{E4FFA1CC-11AD-4C49-A25C-B9A0A87ED75E}"/>
    <dgm:cxn modelId="{348F0634-7620-469D-AC19-366194D569C0}" type="presOf" srcId="{0233FFD4-C2F5-441B-909E-678E65FB23AD}" destId="{7C484BA0-63E2-4E83-BA6F-288F82DC7CF8}" srcOrd="0" destOrd="0" presId="urn:microsoft.com/office/officeart/2005/8/layout/default"/>
    <dgm:cxn modelId="{FAD43E3E-266D-485D-87D1-411666B81CD0}" type="presOf" srcId="{FB9F96D7-2DA4-40D9-A729-0D2AEC41BFF5}" destId="{EF150A3F-CF9C-4826-B4BA-D34E431A093C}" srcOrd="0" destOrd="0" presId="urn:microsoft.com/office/officeart/2005/8/layout/default"/>
    <dgm:cxn modelId="{C3DC2449-D642-4500-BF68-4BEE741C4535}" srcId="{A16CE8C7-E0E2-40B7-A148-7F3FBE532415}" destId="{87A38FC7-5976-441C-9809-FFC83DC84ADF}" srcOrd="0" destOrd="0" parTransId="{6FBDA2B9-EB75-4F66-80D4-6444EDD227CB}" sibTransId="{CAD83209-0CD9-4DC0-AF55-AD1E8AC9F49D}"/>
    <dgm:cxn modelId="{8B92776C-323A-4884-BE21-BB54603ED641}" type="presOf" srcId="{34EA0713-3E1F-4D77-B8EB-3C54C68FB603}" destId="{288A76F5-D84F-4368-AD22-75A4E4F2DB3B}" srcOrd="0" destOrd="0" presId="urn:microsoft.com/office/officeart/2005/8/layout/default"/>
    <dgm:cxn modelId="{7AC72A4F-6771-424D-A7DF-E096CABB6F28}" type="presOf" srcId="{A16CE8C7-E0E2-40B7-A148-7F3FBE532415}" destId="{6442BDF7-5018-482E-8AA6-7D78B6C2F5C6}" srcOrd="0" destOrd="0" presId="urn:microsoft.com/office/officeart/2005/8/layout/default"/>
    <dgm:cxn modelId="{F75E4151-0946-4543-9261-A5040DFF5A52}" type="presOf" srcId="{8EFF3818-A37F-41D4-A525-64F9FEA05C43}" destId="{7A49B30C-D451-4E5D-B7B4-ABA987DF4529}" srcOrd="0" destOrd="0" presId="urn:microsoft.com/office/officeart/2005/8/layout/default"/>
    <dgm:cxn modelId="{D5172A56-36BD-4898-B1DE-1467CAB3E9E0}" srcId="{A16CE8C7-E0E2-40B7-A148-7F3FBE532415}" destId="{B84F54D7-8848-449F-909F-EB62BECDCEEB}" srcOrd="6" destOrd="0" parTransId="{79620B64-7A1A-4BFD-8C51-62F5BA8D00E9}" sibTransId="{6691851B-7413-4F01-9695-9866DF6B969E}"/>
    <dgm:cxn modelId="{4D110A78-0A64-408E-BCC3-6A7DEAE4CFB5}" type="presOf" srcId="{B84F54D7-8848-449F-909F-EB62BECDCEEB}" destId="{F8AAE576-2E94-4EC9-83EC-94F6975BFC5D}" srcOrd="0" destOrd="0" presId="urn:microsoft.com/office/officeart/2005/8/layout/default"/>
    <dgm:cxn modelId="{955F7189-ABA8-4DB3-BD6C-602D9A561394}" srcId="{A16CE8C7-E0E2-40B7-A148-7F3FBE532415}" destId="{3AFB3FCD-61EB-44EB-BD89-25E9068A7B9D}" srcOrd="1" destOrd="0" parTransId="{9E16FBD3-4967-45E4-B526-D78F2F2D2C40}" sibTransId="{4FD86F5A-BD4A-479A-8D34-B082D9E8FBA6}"/>
    <dgm:cxn modelId="{134EABAE-0C4E-4A35-9813-873788DADEBB}" srcId="{A16CE8C7-E0E2-40B7-A148-7F3FBE532415}" destId="{8EFF3818-A37F-41D4-A525-64F9FEA05C43}" srcOrd="4" destOrd="0" parTransId="{529D1498-D1F2-4699-8FE9-BF04DD09FD98}" sibTransId="{C7BCE460-B3C2-48EC-ADCC-A76F56712CDC}"/>
    <dgm:cxn modelId="{2A39D8AE-A91E-4F34-8E45-50FDB1D95FCF}" srcId="{A16CE8C7-E0E2-40B7-A148-7F3FBE532415}" destId="{0233FFD4-C2F5-441B-909E-678E65FB23AD}" srcOrd="7" destOrd="0" parTransId="{4BE8C221-8FE4-40E6-BB07-658266D44D16}" sibTransId="{DE4CC1E4-E9A5-41FA-867F-BB119F7CF440}"/>
    <dgm:cxn modelId="{DB5DDEB8-1FE2-45CA-8AC2-CD0DDCF9F0C2}" type="presOf" srcId="{E2BB81E5-87BF-4530-B8B9-BC5D0956985B}" destId="{14A380ED-7579-44AC-A937-5DE2CF6AF687}" srcOrd="0" destOrd="0" presId="urn:microsoft.com/office/officeart/2005/8/layout/default"/>
    <dgm:cxn modelId="{3DCAEEB8-44C0-47E6-AF52-0CCA09C711E5}" type="presOf" srcId="{87A38FC7-5976-441C-9809-FFC83DC84ADF}" destId="{A8AC1791-84B0-4411-964D-24BC1D5755E6}" srcOrd="0" destOrd="0" presId="urn:microsoft.com/office/officeart/2005/8/layout/default"/>
    <dgm:cxn modelId="{39957EE2-9D4B-4C2C-92EE-B00804F80404}" type="presOf" srcId="{AB157113-6C71-45C0-8887-6075028D9B34}" destId="{6660C320-BA53-41A7-90C9-88B5C16A52A5}" srcOrd="0" destOrd="0" presId="urn:microsoft.com/office/officeart/2005/8/layout/default"/>
    <dgm:cxn modelId="{8059D3E7-3F30-42DF-A76D-051505C49FAE}" srcId="{A16CE8C7-E0E2-40B7-A148-7F3FBE532415}" destId="{FB9F96D7-2DA4-40D9-A729-0D2AEC41BFF5}" srcOrd="2" destOrd="0" parTransId="{F7A002E1-27A5-4E65-B8FD-105E131C6DF6}" sibTransId="{E38719B7-A87D-4822-ADBF-2D55E014E9D4}"/>
    <dgm:cxn modelId="{57B764F1-88A8-41D5-ACAC-68F01A6E8CF0}" srcId="{A16CE8C7-E0E2-40B7-A148-7F3FBE532415}" destId="{E2BB81E5-87BF-4530-B8B9-BC5D0956985B}" srcOrd="5" destOrd="0" parTransId="{AE134BCE-F3A8-4E52-B77A-08078722C0CA}" sibTransId="{4454DCD8-4CEC-4041-AE0B-177F56B831FD}"/>
    <dgm:cxn modelId="{C02D54FA-3FA4-41F9-BA35-C8A072AC3FC2}" type="presOf" srcId="{3AFB3FCD-61EB-44EB-BD89-25E9068A7B9D}" destId="{D28ECE77-DFF1-45F5-93B2-DF14A8347EF5}" srcOrd="0" destOrd="0" presId="urn:microsoft.com/office/officeart/2005/8/layout/default"/>
    <dgm:cxn modelId="{BBFF4905-1DFF-417C-941D-0A77638E9B14}" type="presParOf" srcId="{6442BDF7-5018-482E-8AA6-7D78B6C2F5C6}" destId="{A8AC1791-84B0-4411-964D-24BC1D5755E6}" srcOrd="0" destOrd="0" presId="urn:microsoft.com/office/officeart/2005/8/layout/default"/>
    <dgm:cxn modelId="{8C65AC8B-D31E-48BC-85D0-FC7FB8D7B821}" type="presParOf" srcId="{6442BDF7-5018-482E-8AA6-7D78B6C2F5C6}" destId="{DBE369D4-3328-433B-B265-D23F00BF3819}" srcOrd="1" destOrd="0" presId="urn:microsoft.com/office/officeart/2005/8/layout/default"/>
    <dgm:cxn modelId="{3E48D976-502E-4CBE-9B66-EDC7E5D1CBFB}" type="presParOf" srcId="{6442BDF7-5018-482E-8AA6-7D78B6C2F5C6}" destId="{D28ECE77-DFF1-45F5-93B2-DF14A8347EF5}" srcOrd="2" destOrd="0" presId="urn:microsoft.com/office/officeart/2005/8/layout/default"/>
    <dgm:cxn modelId="{5506C270-0E5F-4AA5-9488-6B09FC8F21BA}" type="presParOf" srcId="{6442BDF7-5018-482E-8AA6-7D78B6C2F5C6}" destId="{8A091B2B-6DEE-464B-AB79-15B91BC518D3}" srcOrd="3" destOrd="0" presId="urn:microsoft.com/office/officeart/2005/8/layout/default"/>
    <dgm:cxn modelId="{BCA7F6FD-2766-4459-A015-A387D29CFDE8}" type="presParOf" srcId="{6442BDF7-5018-482E-8AA6-7D78B6C2F5C6}" destId="{EF150A3F-CF9C-4826-B4BA-D34E431A093C}" srcOrd="4" destOrd="0" presId="urn:microsoft.com/office/officeart/2005/8/layout/default"/>
    <dgm:cxn modelId="{6A401349-9347-497C-9DE3-E39620F7FB79}" type="presParOf" srcId="{6442BDF7-5018-482E-8AA6-7D78B6C2F5C6}" destId="{3EB2EE6C-F1D0-4F7E-971D-564591776898}" srcOrd="5" destOrd="0" presId="urn:microsoft.com/office/officeart/2005/8/layout/default"/>
    <dgm:cxn modelId="{3AA517C8-067D-40C4-9F97-503BE1A7C355}" type="presParOf" srcId="{6442BDF7-5018-482E-8AA6-7D78B6C2F5C6}" destId="{288A76F5-D84F-4368-AD22-75A4E4F2DB3B}" srcOrd="6" destOrd="0" presId="urn:microsoft.com/office/officeart/2005/8/layout/default"/>
    <dgm:cxn modelId="{7CE745F6-BFEE-4810-ADD6-C81B7FBF0750}" type="presParOf" srcId="{6442BDF7-5018-482E-8AA6-7D78B6C2F5C6}" destId="{0EBB41D5-B689-4E1E-A34B-5714150265CC}" srcOrd="7" destOrd="0" presId="urn:microsoft.com/office/officeart/2005/8/layout/default"/>
    <dgm:cxn modelId="{61286520-0D07-4F90-86BE-8A0FC50B2818}" type="presParOf" srcId="{6442BDF7-5018-482E-8AA6-7D78B6C2F5C6}" destId="{7A49B30C-D451-4E5D-B7B4-ABA987DF4529}" srcOrd="8" destOrd="0" presId="urn:microsoft.com/office/officeart/2005/8/layout/default"/>
    <dgm:cxn modelId="{47D196F7-C235-4D11-9413-62E2FAF833D1}" type="presParOf" srcId="{6442BDF7-5018-482E-8AA6-7D78B6C2F5C6}" destId="{AD6882D0-D60C-4037-B20F-CD77A3094C87}" srcOrd="9" destOrd="0" presId="urn:microsoft.com/office/officeart/2005/8/layout/default"/>
    <dgm:cxn modelId="{4E1F7F21-BA25-4D7E-B044-515D36CF3BCD}" type="presParOf" srcId="{6442BDF7-5018-482E-8AA6-7D78B6C2F5C6}" destId="{14A380ED-7579-44AC-A937-5DE2CF6AF687}" srcOrd="10" destOrd="0" presId="urn:microsoft.com/office/officeart/2005/8/layout/default"/>
    <dgm:cxn modelId="{7E0D047E-D748-4CBA-A342-36912E9798BF}" type="presParOf" srcId="{6442BDF7-5018-482E-8AA6-7D78B6C2F5C6}" destId="{6EDCCBE5-75BB-4B03-BEC2-1ABF19DB269C}" srcOrd="11" destOrd="0" presId="urn:microsoft.com/office/officeart/2005/8/layout/default"/>
    <dgm:cxn modelId="{D0CEFA6B-E290-490E-BFF2-73EC237852EA}" type="presParOf" srcId="{6442BDF7-5018-482E-8AA6-7D78B6C2F5C6}" destId="{F8AAE576-2E94-4EC9-83EC-94F6975BFC5D}" srcOrd="12" destOrd="0" presId="urn:microsoft.com/office/officeart/2005/8/layout/default"/>
    <dgm:cxn modelId="{D5B453A6-6A00-4582-8468-0736A4874645}" type="presParOf" srcId="{6442BDF7-5018-482E-8AA6-7D78B6C2F5C6}" destId="{2D9DA1D2-58C8-4360-8FB3-875C6E50A6A8}" srcOrd="13" destOrd="0" presId="urn:microsoft.com/office/officeart/2005/8/layout/default"/>
    <dgm:cxn modelId="{E1C6D7CE-C5E2-4B54-AB07-65BD88639489}" type="presParOf" srcId="{6442BDF7-5018-482E-8AA6-7D78B6C2F5C6}" destId="{7C484BA0-63E2-4E83-BA6F-288F82DC7CF8}" srcOrd="14" destOrd="0" presId="urn:microsoft.com/office/officeart/2005/8/layout/default"/>
    <dgm:cxn modelId="{25BF297B-1554-4A45-A7E6-060D0CBBF781}" type="presParOf" srcId="{6442BDF7-5018-482E-8AA6-7D78B6C2F5C6}" destId="{A0A6E922-F0D7-49DD-8E89-C0361EE381EC}" srcOrd="15" destOrd="0" presId="urn:microsoft.com/office/officeart/2005/8/layout/default"/>
    <dgm:cxn modelId="{A2130C6E-9FE1-4648-95F9-2964ECB05E4D}" type="presParOf" srcId="{6442BDF7-5018-482E-8AA6-7D78B6C2F5C6}" destId="{6660C320-BA53-41A7-90C9-88B5C16A52A5}"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AC1791-84B0-4411-964D-24BC1D5755E6}">
      <dsp:nvSpPr>
        <dsp:cNvPr id="0" name=""/>
        <dsp:cNvSpPr/>
      </dsp:nvSpPr>
      <dsp:spPr>
        <a:xfrm>
          <a:off x="0" y="423443"/>
          <a:ext cx="2055788" cy="123347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Create a boxplot of the average number of packs per capita by state. Which states have the highest number of packs? Which have the lowest?</a:t>
          </a:r>
          <a:endParaRPr lang="en-US" sz="900" kern="1200"/>
        </a:p>
      </dsp:txBody>
      <dsp:txXfrm>
        <a:off x="0" y="423443"/>
        <a:ext cx="2055788" cy="1233473"/>
      </dsp:txXfrm>
    </dsp:sp>
    <dsp:sp modelId="{D28ECE77-DFF1-45F5-93B2-DF14A8347EF5}">
      <dsp:nvSpPr>
        <dsp:cNvPr id="0" name=""/>
        <dsp:cNvSpPr/>
      </dsp:nvSpPr>
      <dsp:spPr>
        <a:xfrm>
          <a:off x="2261367" y="423443"/>
          <a:ext cx="2055788" cy="123347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Find the median over all the states of the number of packs per capita for each year. Plot this median value for the years from 1985 to 1995. What can you say about cigarette usage in these years?</a:t>
          </a:r>
          <a:endParaRPr lang="en-US" sz="900" kern="1200"/>
        </a:p>
      </dsp:txBody>
      <dsp:txXfrm>
        <a:off x="2261367" y="423443"/>
        <a:ext cx="2055788" cy="1233473"/>
      </dsp:txXfrm>
    </dsp:sp>
    <dsp:sp modelId="{EF150A3F-CF9C-4826-B4BA-D34E431A093C}">
      <dsp:nvSpPr>
        <dsp:cNvPr id="0" name=""/>
        <dsp:cNvSpPr/>
      </dsp:nvSpPr>
      <dsp:spPr>
        <a:xfrm>
          <a:off x="4522734" y="423443"/>
          <a:ext cx="2055788" cy="123347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Create a scatter plot of price per pack vs number of packs per capita for all states and years.</a:t>
          </a:r>
          <a:endParaRPr lang="en-US" sz="900" kern="1200"/>
        </a:p>
      </dsp:txBody>
      <dsp:txXfrm>
        <a:off x="4522734" y="423443"/>
        <a:ext cx="2055788" cy="1233473"/>
      </dsp:txXfrm>
    </dsp:sp>
    <dsp:sp modelId="{288A76F5-D84F-4368-AD22-75A4E4F2DB3B}">
      <dsp:nvSpPr>
        <dsp:cNvPr id="0" name=""/>
        <dsp:cNvSpPr/>
      </dsp:nvSpPr>
      <dsp:spPr>
        <a:xfrm>
          <a:off x="0" y="1862494"/>
          <a:ext cx="2055788" cy="123347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Are the price and the per capita packs positively correlated, negatively correlated, or uncorrelated? Explain why your answer would be expected.</a:t>
          </a:r>
          <a:endParaRPr lang="en-US" sz="900" kern="1200"/>
        </a:p>
      </dsp:txBody>
      <dsp:txXfrm>
        <a:off x="0" y="1862494"/>
        <a:ext cx="2055788" cy="1233473"/>
      </dsp:txXfrm>
    </dsp:sp>
    <dsp:sp modelId="{7A49B30C-D451-4E5D-B7B4-ABA987DF4529}">
      <dsp:nvSpPr>
        <dsp:cNvPr id="0" name=""/>
        <dsp:cNvSpPr/>
      </dsp:nvSpPr>
      <dsp:spPr>
        <a:xfrm>
          <a:off x="2261367" y="1862494"/>
          <a:ext cx="2055788" cy="123347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Change your scatter plot to show the points for each year in a different color. Does the relationship between the two variable change over time?</a:t>
          </a:r>
          <a:endParaRPr lang="en-US" sz="900" kern="1200"/>
        </a:p>
      </dsp:txBody>
      <dsp:txXfrm>
        <a:off x="2261367" y="1862494"/>
        <a:ext cx="2055788" cy="1233473"/>
      </dsp:txXfrm>
    </dsp:sp>
    <dsp:sp modelId="{14A380ED-7579-44AC-A937-5DE2CF6AF687}">
      <dsp:nvSpPr>
        <dsp:cNvPr id="0" name=""/>
        <dsp:cNvSpPr/>
      </dsp:nvSpPr>
      <dsp:spPr>
        <a:xfrm>
          <a:off x="4522734" y="1862494"/>
          <a:ext cx="2055788" cy="123347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dirty="0"/>
            <a:t>Do a linear regression for these two variables. How much variability does the line explain?</a:t>
          </a:r>
          <a:endParaRPr lang="en-US" sz="900" kern="1200" dirty="0"/>
        </a:p>
      </dsp:txBody>
      <dsp:txXfrm>
        <a:off x="4522734" y="1862494"/>
        <a:ext cx="2055788" cy="1233473"/>
      </dsp:txXfrm>
    </dsp:sp>
    <dsp:sp modelId="{F8AAE576-2E94-4EC9-83EC-94F6975BFC5D}">
      <dsp:nvSpPr>
        <dsp:cNvPr id="0" name=""/>
        <dsp:cNvSpPr/>
      </dsp:nvSpPr>
      <dsp:spPr>
        <a:xfrm>
          <a:off x="0" y="3301546"/>
          <a:ext cx="2055788" cy="123347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The plot above does not adjust for inflation. You can adjust the price of a pack of cigarettes for inflation by dividing the avgprs variable by the cpi variable. Create an adjusted price for each row, then re-do your scatter plot and linear regression using this adjusted price.</a:t>
          </a:r>
          <a:endParaRPr lang="en-US" sz="900" kern="1200"/>
        </a:p>
      </dsp:txBody>
      <dsp:txXfrm>
        <a:off x="0" y="3301546"/>
        <a:ext cx="2055788" cy="1233473"/>
      </dsp:txXfrm>
    </dsp:sp>
    <dsp:sp modelId="{7C484BA0-63E2-4E83-BA6F-288F82DC7CF8}">
      <dsp:nvSpPr>
        <dsp:cNvPr id="0" name=""/>
        <dsp:cNvSpPr/>
      </dsp:nvSpPr>
      <dsp:spPr>
        <a:xfrm>
          <a:off x="2261367" y="3301546"/>
          <a:ext cx="2055788" cy="123347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dirty="0"/>
            <a:t>Create a data frame with just the rows from 1985. Create a second data frame with just the rows from 1995. Then, from each of these data frames, get a vector of the number of packs per capita. Use a paired t-test to see if the number of packs per capita in 1995 was significantly different than the number of packs per capita in 1985.</a:t>
          </a:r>
          <a:endParaRPr lang="en-US" sz="900" kern="1200" dirty="0"/>
        </a:p>
      </dsp:txBody>
      <dsp:txXfrm>
        <a:off x="2261367" y="3301546"/>
        <a:ext cx="2055788" cy="1233473"/>
      </dsp:txXfrm>
    </dsp:sp>
    <dsp:sp modelId="{6660C320-BA53-41A7-90C9-88B5C16A52A5}">
      <dsp:nvSpPr>
        <dsp:cNvPr id="0" name=""/>
        <dsp:cNvSpPr/>
      </dsp:nvSpPr>
      <dsp:spPr>
        <a:xfrm>
          <a:off x="4522734" y="3301546"/>
          <a:ext cx="2055788" cy="123347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In the process of doing this project, have any questions come to mind that this data set could answer? If so, pick one and do the analysis to find the answer to your question.</a:t>
          </a:r>
          <a:endParaRPr lang="en-US" sz="900" kern="1200"/>
        </a:p>
      </dsp:txBody>
      <dsp:txXfrm>
        <a:off x="4522734" y="3301546"/>
        <a:ext cx="2055788" cy="12334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947B1-9371-4992-BA43-4B4FEFDF43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7F6A4D-9617-480D-80B9-77A3A37BB4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2E0450-2059-4343-AE8C-CAFC35C7A76F}"/>
              </a:ext>
            </a:extLst>
          </p:cNvPr>
          <p:cNvSpPr>
            <a:spLocks noGrp="1"/>
          </p:cNvSpPr>
          <p:nvPr>
            <p:ph type="dt" sz="half" idx="10"/>
          </p:nvPr>
        </p:nvSpPr>
        <p:spPr/>
        <p:txBody>
          <a:bodyPr/>
          <a:lstStyle/>
          <a:p>
            <a:fld id="{C739592B-0718-4A70-A986-9776DD2ECF5E}" type="datetimeFigureOut">
              <a:rPr lang="en-US" smtClean="0"/>
              <a:t>8/12/2021</a:t>
            </a:fld>
            <a:endParaRPr lang="en-US"/>
          </a:p>
        </p:txBody>
      </p:sp>
      <p:sp>
        <p:nvSpPr>
          <p:cNvPr id="5" name="Footer Placeholder 4">
            <a:extLst>
              <a:ext uri="{FF2B5EF4-FFF2-40B4-BE49-F238E27FC236}">
                <a16:creationId xmlns:a16="http://schemas.microsoft.com/office/drawing/2014/main" id="{41D0B7AE-BC55-4026-AC53-01E72040EE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AE7D49-EE33-47E5-B39C-97A1A9D1563E}"/>
              </a:ext>
            </a:extLst>
          </p:cNvPr>
          <p:cNvSpPr>
            <a:spLocks noGrp="1"/>
          </p:cNvSpPr>
          <p:nvPr>
            <p:ph type="sldNum" sz="quarter" idx="12"/>
          </p:nvPr>
        </p:nvSpPr>
        <p:spPr/>
        <p:txBody>
          <a:bodyPr/>
          <a:lstStyle/>
          <a:p>
            <a:fld id="{855E3CC7-41D5-4432-BB96-6304DF45B77C}" type="slidenum">
              <a:rPr lang="en-US" smtClean="0"/>
              <a:t>‹#›</a:t>
            </a:fld>
            <a:endParaRPr lang="en-US"/>
          </a:p>
        </p:txBody>
      </p:sp>
    </p:spTree>
    <p:extLst>
      <p:ext uri="{BB962C8B-B14F-4D97-AF65-F5344CB8AC3E}">
        <p14:creationId xmlns:p14="http://schemas.microsoft.com/office/powerpoint/2010/main" val="2825509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4BA2-26BF-4D27-BF35-1AE45D5E8A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4CD31A-D3BE-473C-9ADE-C6DA68B52F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B443A9-52B7-4A49-AEA8-66F9022F73A2}"/>
              </a:ext>
            </a:extLst>
          </p:cNvPr>
          <p:cNvSpPr>
            <a:spLocks noGrp="1"/>
          </p:cNvSpPr>
          <p:nvPr>
            <p:ph type="dt" sz="half" idx="10"/>
          </p:nvPr>
        </p:nvSpPr>
        <p:spPr/>
        <p:txBody>
          <a:bodyPr/>
          <a:lstStyle/>
          <a:p>
            <a:fld id="{C739592B-0718-4A70-A986-9776DD2ECF5E}" type="datetimeFigureOut">
              <a:rPr lang="en-US" smtClean="0"/>
              <a:t>8/12/2021</a:t>
            </a:fld>
            <a:endParaRPr lang="en-US"/>
          </a:p>
        </p:txBody>
      </p:sp>
      <p:sp>
        <p:nvSpPr>
          <p:cNvPr id="5" name="Footer Placeholder 4">
            <a:extLst>
              <a:ext uri="{FF2B5EF4-FFF2-40B4-BE49-F238E27FC236}">
                <a16:creationId xmlns:a16="http://schemas.microsoft.com/office/drawing/2014/main" id="{F18FB188-4687-496E-B023-3162157974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35483C-B3BD-4A5E-B6C3-BA92869FE4D5}"/>
              </a:ext>
            </a:extLst>
          </p:cNvPr>
          <p:cNvSpPr>
            <a:spLocks noGrp="1"/>
          </p:cNvSpPr>
          <p:nvPr>
            <p:ph type="sldNum" sz="quarter" idx="12"/>
          </p:nvPr>
        </p:nvSpPr>
        <p:spPr/>
        <p:txBody>
          <a:bodyPr/>
          <a:lstStyle/>
          <a:p>
            <a:fld id="{855E3CC7-41D5-4432-BB96-6304DF45B77C}" type="slidenum">
              <a:rPr lang="en-US" smtClean="0"/>
              <a:t>‹#›</a:t>
            </a:fld>
            <a:endParaRPr lang="en-US"/>
          </a:p>
        </p:txBody>
      </p:sp>
    </p:spTree>
    <p:extLst>
      <p:ext uri="{BB962C8B-B14F-4D97-AF65-F5344CB8AC3E}">
        <p14:creationId xmlns:p14="http://schemas.microsoft.com/office/powerpoint/2010/main" val="2229056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3CA652-292E-49E6-B98F-2AA1E06621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3CBEC1-A473-4B0F-BEC5-AEFF37E0EA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F42DCA-FB23-4EA0-A9D9-6B4AF7F1F992}"/>
              </a:ext>
            </a:extLst>
          </p:cNvPr>
          <p:cNvSpPr>
            <a:spLocks noGrp="1"/>
          </p:cNvSpPr>
          <p:nvPr>
            <p:ph type="dt" sz="half" idx="10"/>
          </p:nvPr>
        </p:nvSpPr>
        <p:spPr/>
        <p:txBody>
          <a:bodyPr/>
          <a:lstStyle/>
          <a:p>
            <a:fld id="{C739592B-0718-4A70-A986-9776DD2ECF5E}" type="datetimeFigureOut">
              <a:rPr lang="en-US" smtClean="0"/>
              <a:t>8/12/2021</a:t>
            </a:fld>
            <a:endParaRPr lang="en-US"/>
          </a:p>
        </p:txBody>
      </p:sp>
      <p:sp>
        <p:nvSpPr>
          <p:cNvPr id="5" name="Footer Placeholder 4">
            <a:extLst>
              <a:ext uri="{FF2B5EF4-FFF2-40B4-BE49-F238E27FC236}">
                <a16:creationId xmlns:a16="http://schemas.microsoft.com/office/drawing/2014/main" id="{6DBC2981-4F9B-4923-9D8E-D532CFE662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EEE305-DD3E-42CA-8330-3CF1AD980395}"/>
              </a:ext>
            </a:extLst>
          </p:cNvPr>
          <p:cNvSpPr>
            <a:spLocks noGrp="1"/>
          </p:cNvSpPr>
          <p:nvPr>
            <p:ph type="sldNum" sz="quarter" idx="12"/>
          </p:nvPr>
        </p:nvSpPr>
        <p:spPr/>
        <p:txBody>
          <a:bodyPr/>
          <a:lstStyle/>
          <a:p>
            <a:fld id="{855E3CC7-41D5-4432-BB96-6304DF45B77C}" type="slidenum">
              <a:rPr lang="en-US" smtClean="0"/>
              <a:t>‹#›</a:t>
            </a:fld>
            <a:endParaRPr lang="en-US"/>
          </a:p>
        </p:txBody>
      </p:sp>
    </p:spTree>
    <p:extLst>
      <p:ext uri="{BB962C8B-B14F-4D97-AF65-F5344CB8AC3E}">
        <p14:creationId xmlns:p14="http://schemas.microsoft.com/office/powerpoint/2010/main" val="179438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6BD9A-09AF-4A39-B178-C778CEA6F0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1BA5A3-1555-430D-A3C7-96B5DF7C91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35EE3F-8841-49E7-A489-4BBC5E6E0728}"/>
              </a:ext>
            </a:extLst>
          </p:cNvPr>
          <p:cNvSpPr>
            <a:spLocks noGrp="1"/>
          </p:cNvSpPr>
          <p:nvPr>
            <p:ph type="dt" sz="half" idx="10"/>
          </p:nvPr>
        </p:nvSpPr>
        <p:spPr/>
        <p:txBody>
          <a:bodyPr/>
          <a:lstStyle/>
          <a:p>
            <a:fld id="{C739592B-0718-4A70-A986-9776DD2ECF5E}" type="datetimeFigureOut">
              <a:rPr lang="en-US" smtClean="0"/>
              <a:t>8/12/2021</a:t>
            </a:fld>
            <a:endParaRPr lang="en-US"/>
          </a:p>
        </p:txBody>
      </p:sp>
      <p:sp>
        <p:nvSpPr>
          <p:cNvPr id="5" name="Footer Placeholder 4">
            <a:extLst>
              <a:ext uri="{FF2B5EF4-FFF2-40B4-BE49-F238E27FC236}">
                <a16:creationId xmlns:a16="http://schemas.microsoft.com/office/drawing/2014/main" id="{0F265F5F-8844-41F2-9C49-1CA183DDD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99BA09-A543-47C8-B0D4-1040E4766A39}"/>
              </a:ext>
            </a:extLst>
          </p:cNvPr>
          <p:cNvSpPr>
            <a:spLocks noGrp="1"/>
          </p:cNvSpPr>
          <p:nvPr>
            <p:ph type="sldNum" sz="quarter" idx="12"/>
          </p:nvPr>
        </p:nvSpPr>
        <p:spPr/>
        <p:txBody>
          <a:bodyPr/>
          <a:lstStyle/>
          <a:p>
            <a:fld id="{855E3CC7-41D5-4432-BB96-6304DF45B77C}" type="slidenum">
              <a:rPr lang="en-US" smtClean="0"/>
              <a:t>‹#›</a:t>
            </a:fld>
            <a:endParaRPr lang="en-US"/>
          </a:p>
        </p:txBody>
      </p:sp>
    </p:spTree>
    <p:extLst>
      <p:ext uri="{BB962C8B-B14F-4D97-AF65-F5344CB8AC3E}">
        <p14:creationId xmlns:p14="http://schemas.microsoft.com/office/powerpoint/2010/main" val="2193770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4E1ED-0725-4CDF-B3CB-17CE8C665C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C5F91C-0E12-4CD7-BBEB-F58876017D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38F640-E2A1-4A86-BDE6-4E52FB3EF4F1}"/>
              </a:ext>
            </a:extLst>
          </p:cNvPr>
          <p:cNvSpPr>
            <a:spLocks noGrp="1"/>
          </p:cNvSpPr>
          <p:nvPr>
            <p:ph type="dt" sz="half" idx="10"/>
          </p:nvPr>
        </p:nvSpPr>
        <p:spPr/>
        <p:txBody>
          <a:bodyPr/>
          <a:lstStyle/>
          <a:p>
            <a:fld id="{C739592B-0718-4A70-A986-9776DD2ECF5E}" type="datetimeFigureOut">
              <a:rPr lang="en-US" smtClean="0"/>
              <a:t>8/12/2021</a:t>
            </a:fld>
            <a:endParaRPr lang="en-US"/>
          </a:p>
        </p:txBody>
      </p:sp>
      <p:sp>
        <p:nvSpPr>
          <p:cNvPr id="5" name="Footer Placeholder 4">
            <a:extLst>
              <a:ext uri="{FF2B5EF4-FFF2-40B4-BE49-F238E27FC236}">
                <a16:creationId xmlns:a16="http://schemas.microsoft.com/office/drawing/2014/main" id="{5CB92DB5-9D0F-44FF-AC61-7B8E60BCF9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6B4DF-7840-40FE-892E-768822FEAE59}"/>
              </a:ext>
            </a:extLst>
          </p:cNvPr>
          <p:cNvSpPr>
            <a:spLocks noGrp="1"/>
          </p:cNvSpPr>
          <p:nvPr>
            <p:ph type="sldNum" sz="quarter" idx="12"/>
          </p:nvPr>
        </p:nvSpPr>
        <p:spPr/>
        <p:txBody>
          <a:bodyPr/>
          <a:lstStyle/>
          <a:p>
            <a:fld id="{855E3CC7-41D5-4432-BB96-6304DF45B77C}" type="slidenum">
              <a:rPr lang="en-US" smtClean="0"/>
              <a:t>‹#›</a:t>
            </a:fld>
            <a:endParaRPr lang="en-US"/>
          </a:p>
        </p:txBody>
      </p:sp>
    </p:spTree>
    <p:extLst>
      <p:ext uri="{BB962C8B-B14F-4D97-AF65-F5344CB8AC3E}">
        <p14:creationId xmlns:p14="http://schemas.microsoft.com/office/powerpoint/2010/main" val="2026515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FF8BF-0F80-427A-ABDC-45AB666AD2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7DBCD5-34CF-45E7-BCDF-83479FCAE8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BF79D1-DF6A-40C9-97D2-3C7EFC68D5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9B0275-0560-4D65-AEB9-484142E389C3}"/>
              </a:ext>
            </a:extLst>
          </p:cNvPr>
          <p:cNvSpPr>
            <a:spLocks noGrp="1"/>
          </p:cNvSpPr>
          <p:nvPr>
            <p:ph type="dt" sz="half" idx="10"/>
          </p:nvPr>
        </p:nvSpPr>
        <p:spPr/>
        <p:txBody>
          <a:bodyPr/>
          <a:lstStyle/>
          <a:p>
            <a:fld id="{C739592B-0718-4A70-A986-9776DD2ECF5E}" type="datetimeFigureOut">
              <a:rPr lang="en-US" smtClean="0"/>
              <a:t>8/12/2021</a:t>
            </a:fld>
            <a:endParaRPr lang="en-US"/>
          </a:p>
        </p:txBody>
      </p:sp>
      <p:sp>
        <p:nvSpPr>
          <p:cNvPr id="6" name="Footer Placeholder 5">
            <a:extLst>
              <a:ext uri="{FF2B5EF4-FFF2-40B4-BE49-F238E27FC236}">
                <a16:creationId xmlns:a16="http://schemas.microsoft.com/office/drawing/2014/main" id="{7D82A412-BA41-4F8F-82B8-3CD70343FC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A03832-0A80-49C6-ADA1-F933C3D2FA9A}"/>
              </a:ext>
            </a:extLst>
          </p:cNvPr>
          <p:cNvSpPr>
            <a:spLocks noGrp="1"/>
          </p:cNvSpPr>
          <p:nvPr>
            <p:ph type="sldNum" sz="quarter" idx="12"/>
          </p:nvPr>
        </p:nvSpPr>
        <p:spPr/>
        <p:txBody>
          <a:bodyPr/>
          <a:lstStyle/>
          <a:p>
            <a:fld id="{855E3CC7-41D5-4432-BB96-6304DF45B77C}" type="slidenum">
              <a:rPr lang="en-US" smtClean="0"/>
              <a:t>‹#›</a:t>
            </a:fld>
            <a:endParaRPr lang="en-US"/>
          </a:p>
        </p:txBody>
      </p:sp>
    </p:spTree>
    <p:extLst>
      <p:ext uri="{BB962C8B-B14F-4D97-AF65-F5344CB8AC3E}">
        <p14:creationId xmlns:p14="http://schemas.microsoft.com/office/powerpoint/2010/main" val="3166759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A7615-EC6C-47EE-8736-B3B478EDDB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3A8EC8-C1C0-4577-920A-5393BA85D9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430C4C-72AE-42BB-AE77-D8A746A7E8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6581EA-E89A-496A-8D20-C235394F9A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BD1E5A-6D99-4D7E-8D1F-5E23062340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B390CF-E1A7-4650-AD83-041AD68FB2EA}"/>
              </a:ext>
            </a:extLst>
          </p:cNvPr>
          <p:cNvSpPr>
            <a:spLocks noGrp="1"/>
          </p:cNvSpPr>
          <p:nvPr>
            <p:ph type="dt" sz="half" idx="10"/>
          </p:nvPr>
        </p:nvSpPr>
        <p:spPr/>
        <p:txBody>
          <a:bodyPr/>
          <a:lstStyle/>
          <a:p>
            <a:fld id="{C739592B-0718-4A70-A986-9776DD2ECF5E}" type="datetimeFigureOut">
              <a:rPr lang="en-US" smtClean="0"/>
              <a:t>8/12/2021</a:t>
            </a:fld>
            <a:endParaRPr lang="en-US"/>
          </a:p>
        </p:txBody>
      </p:sp>
      <p:sp>
        <p:nvSpPr>
          <p:cNvPr id="8" name="Footer Placeholder 7">
            <a:extLst>
              <a:ext uri="{FF2B5EF4-FFF2-40B4-BE49-F238E27FC236}">
                <a16:creationId xmlns:a16="http://schemas.microsoft.com/office/drawing/2014/main" id="{88170FE7-5835-4F88-8680-1E88A1643D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4B9330-D36A-4A6C-98FB-68CE2E677982}"/>
              </a:ext>
            </a:extLst>
          </p:cNvPr>
          <p:cNvSpPr>
            <a:spLocks noGrp="1"/>
          </p:cNvSpPr>
          <p:nvPr>
            <p:ph type="sldNum" sz="quarter" idx="12"/>
          </p:nvPr>
        </p:nvSpPr>
        <p:spPr/>
        <p:txBody>
          <a:bodyPr/>
          <a:lstStyle/>
          <a:p>
            <a:fld id="{855E3CC7-41D5-4432-BB96-6304DF45B77C}" type="slidenum">
              <a:rPr lang="en-US" smtClean="0"/>
              <a:t>‹#›</a:t>
            </a:fld>
            <a:endParaRPr lang="en-US"/>
          </a:p>
        </p:txBody>
      </p:sp>
    </p:spTree>
    <p:extLst>
      <p:ext uri="{BB962C8B-B14F-4D97-AF65-F5344CB8AC3E}">
        <p14:creationId xmlns:p14="http://schemas.microsoft.com/office/powerpoint/2010/main" val="2811398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3E0D2-818F-4068-A4A9-9CB3511BD7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5E856-1B6B-489F-8554-59ED98B48B6F}"/>
              </a:ext>
            </a:extLst>
          </p:cNvPr>
          <p:cNvSpPr>
            <a:spLocks noGrp="1"/>
          </p:cNvSpPr>
          <p:nvPr>
            <p:ph type="dt" sz="half" idx="10"/>
          </p:nvPr>
        </p:nvSpPr>
        <p:spPr/>
        <p:txBody>
          <a:bodyPr/>
          <a:lstStyle/>
          <a:p>
            <a:fld id="{C739592B-0718-4A70-A986-9776DD2ECF5E}" type="datetimeFigureOut">
              <a:rPr lang="en-US" smtClean="0"/>
              <a:t>8/12/2021</a:t>
            </a:fld>
            <a:endParaRPr lang="en-US"/>
          </a:p>
        </p:txBody>
      </p:sp>
      <p:sp>
        <p:nvSpPr>
          <p:cNvPr id="4" name="Footer Placeholder 3">
            <a:extLst>
              <a:ext uri="{FF2B5EF4-FFF2-40B4-BE49-F238E27FC236}">
                <a16:creationId xmlns:a16="http://schemas.microsoft.com/office/drawing/2014/main" id="{4EA56486-7D16-48B2-8BEC-243F58F90F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FDAEF6-3A13-4BFC-96C4-312C81520B53}"/>
              </a:ext>
            </a:extLst>
          </p:cNvPr>
          <p:cNvSpPr>
            <a:spLocks noGrp="1"/>
          </p:cNvSpPr>
          <p:nvPr>
            <p:ph type="sldNum" sz="quarter" idx="12"/>
          </p:nvPr>
        </p:nvSpPr>
        <p:spPr/>
        <p:txBody>
          <a:bodyPr/>
          <a:lstStyle/>
          <a:p>
            <a:fld id="{855E3CC7-41D5-4432-BB96-6304DF45B77C}" type="slidenum">
              <a:rPr lang="en-US" smtClean="0"/>
              <a:t>‹#›</a:t>
            </a:fld>
            <a:endParaRPr lang="en-US"/>
          </a:p>
        </p:txBody>
      </p:sp>
    </p:spTree>
    <p:extLst>
      <p:ext uri="{BB962C8B-B14F-4D97-AF65-F5344CB8AC3E}">
        <p14:creationId xmlns:p14="http://schemas.microsoft.com/office/powerpoint/2010/main" val="1641124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55F46E-EBFE-431B-BFA8-818DBF21060A}"/>
              </a:ext>
            </a:extLst>
          </p:cNvPr>
          <p:cNvSpPr>
            <a:spLocks noGrp="1"/>
          </p:cNvSpPr>
          <p:nvPr>
            <p:ph type="dt" sz="half" idx="10"/>
          </p:nvPr>
        </p:nvSpPr>
        <p:spPr/>
        <p:txBody>
          <a:bodyPr/>
          <a:lstStyle/>
          <a:p>
            <a:fld id="{C739592B-0718-4A70-A986-9776DD2ECF5E}" type="datetimeFigureOut">
              <a:rPr lang="en-US" smtClean="0"/>
              <a:t>8/12/2021</a:t>
            </a:fld>
            <a:endParaRPr lang="en-US"/>
          </a:p>
        </p:txBody>
      </p:sp>
      <p:sp>
        <p:nvSpPr>
          <p:cNvPr id="3" name="Footer Placeholder 2">
            <a:extLst>
              <a:ext uri="{FF2B5EF4-FFF2-40B4-BE49-F238E27FC236}">
                <a16:creationId xmlns:a16="http://schemas.microsoft.com/office/drawing/2014/main" id="{E73970D0-A288-41A5-B524-C65EEA04DF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C64A27-3DFE-43F2-8ED7-58D4F801325A}"/>
              </a:ext>
            </a:extLst>
          </p:cNvPr>
          <p:cNvSpPr>
            <a:spLocks noGrp="1"/>
          </p:cNvSpPr>
          <p:nvPr>
            <p:ph type="sldNum" sz="quarter" idx="12"/>
          </p:nvPr>
        </p:nvSpPr>
        <p:spPr/>
        <p:txBody>
          <a:bodyPr/>
          <a:lstStyle/>
          <a:p>
            <a:fld id="{855E3CC7-41D5-4432-BB96-6304DF45B77C}" type="slidenum">
              <a:rPr lang="en-US" smtClean="0"/>
              <a:t>‹#›</a:t>
            </a:fld>
            <a:endParaRPr lang="en-US"/>
          </a:p>
        </p:txBody>
      </p:sp>
    </p:spTree>
    <p:extLst>
      <p:ext uri="{BB962C8B-B14F-4D97-AF65-F5344CB8AC3E}">
        <p14:creationId xmlns:p14="http://schemas.microsoft.com/office/powerpoint/2010/main" val="3090684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201B-8ECB-4931-BBD2-1087FB5AA9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1176AD-9FED-44B6-9B96-52FC3E85FB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145274-784B-42FC-9E63-0DC3FD7230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5D246C-78CE-4469-9D99-CCCE4C565758}"/>
              </a:ext>
            </a:extLst>
          </p:cNvPr>
          <p:cNvSpPr>
            <a:spLocks noGrp="1"/>
          </p:cNvSpPr>
          <p:nvPr>
            <p:ph type="dt" sz="half" idx="10"/>
          </p:nvPr>
        </p:nvSpPr>
        <p:spPr/>
        <p:txBody>
          <a:bodyPr/>
          <a:lstStyle/>
          <a:p>
            <a:fld id="{C739592B-0718-4A70-A986-9776DD2ECF5E}" type="datetimeFigureOut">
              <a:rPr lang="en-US" smtClean="0"/>
              <a:t>8/12/2021</a:t>
            </a:fld>
            <a:endParaRPr lang="en-US"/>
          </a:p>
        </p:txBody>
      </p:sp>
      <p:sp>
        <p:nvSpPr>
          <p:cNvPr id="6" name="Footer Placeholder 5">
            <a:extLst>
              <a:ext uri="{FF2B5EF4-FFF2-40B4-BE49-F238E27FC236}">
                <a16:creationId xmlns:a16="http://schemas.microsoft.com/office/drawing/2014/main" id="{DE48B6BE-F5E6-4260-9369-B1C6BD1D6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34F4CB-BA63-4AB4-8C09-62839DDC40C7}"/>
              </a:ext>
            </a:extLst>
          </p:cNvPr>
          <p:cNvSpPr>
            <a:spLocks noGrp="1"/>
          </p:cNvSpPr>
          <p:nvPr>
            <p:ph type="sldNum" sz="quarter" idx="12"/>
          </p:nvPr>
        </p:nvSpPr>
        <p:spPr/>
        <p:txBody>
          <a:bodyPr/>
          <a:lstStyle/>
          <a:p>
            <a:fld id="{855E3CC7-41D5-4432-BB96-6304DF45B77C}" type="slidenum">
              <a:rPr lang="en-US" smtClean="0"/>
              <a:t>‹#›</a:t>
            </a:fld>
            <a:endParaRPr lang="en-US"/>
          </a:p>
        </p:txBody>
      </p:sp>
    </p:spTree>
    <p:extLst>
      <p:ext uri="{BB962C8B-B14F-4D97-AF65-F5344CB8AC3E}">
        <p14:creationId xmlns:p14="http://schemas.microsoft.com/office/powerpoint/2010/main" val="3060020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6D8EB-C1C8-41D7-8216-C9409C12E1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EEEFB0-FCB3-498C-84C6-EF151A484A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3128D6-CCB9-4D32-B373-0BB7B8E53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2961B5-6ECC-401F-A2CB-C4AB052584F5}"/>
              </a:ext>
            </a:extLst>
          </p:cNvPr>
          <p:cNvSpPr>
            <a:spLocks noGrp="1"/>
          </p:cNvSpPr>
          <p:nvPr>
            <p:ph type="dt" sz="half" idx="10"/>
          </p:nvPr>
        </p:nvSpPr>
        <p:spPr/>
        <p:txBody>
          <a:bodyPr/>
          <a:lstStyle/>
          <a:p>
            <a:fld id="{C739592B-0718-4A70-A986-9776DD2ECF5E}" type="datetimeFigureOut">
              <a:rPr lang="en-US" smtClean="0"/>
              <a:t>8/12/2021</a:t>
            </a:fld>
            <a:endParaRPr lang="en-US"/>
          </a:p>
        </p:txBody>
      </p:sp>
      <p:sp>
        <p:nvSpPr>
          <p:cNvPr id="6" name="Footer Placeholder 5">
            <a:extLst>
              <a:ext uri="{FF2B5EF4-FFF2-40B4-BE49-F238E27FC236}">
                <a16:creationId xmlns:a16="http://schemas.microsoft.com/office/drawing/2014/main" id="{62787EC0-9946-4D1C-ADF8-38632799FB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ED2097-A07B-4BB8-BD47-61C4C5DAEF4E}"/>
              </a:ext>
            </a:extLst>
          </p:cNvPr>
          <p:cNvSpPr>
            <a:spLocks noGrp="1"/>
          </p:cNvSpPr>
          <p:nvPr>
            <p:ph type="sldNum" sz="quarter" idx="12"/>
          </p:nvPr>
        </p:nvSpPr>
        <p:spPr/>
        <p:txBody>
          <a:bodyPr/>
          <a:lstStyle/>
          <a:p>
            <a:fld id="{855E3CC7-41D5-4432-BB96-6304DF45B77C}" type="slidenum">
              <a:rPr lang="en-US" smtClean="0"/>
              <a:t>‹#›</a:t>
            </a:fld>
            <a:endParaRPr lang="en-US"/>
          </a:p>
        </p:txBody>
      </p:sp>
    </p:spTree>
    <p:extLst>
      <p:ext uri="{BB962C8B-B14F-4D97-AF65-F5344CB8AC3E}">
        <p14:creationId xmlns:p14="http://schemas.microsoft.com/office/powerpoint/2010/main" val="1271813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982DCB-3BC4-437F-9A74-47C3A5BE15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E63CCF-27ED-417B-9C1A-48AFA59264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E57A45-F346-49AF-8099-62DD702EFF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39592B-0718-4A70-A986-9776DD2ECF5E}" type="datetimeFigureOut">
              <a:rPr lang="en-US" smtClean="0"/>
              <a:t>8/12/2021</a:t>
            </a:fld>
            <a:endParaRPr lang="en-US"/>
          </a:p>
        </p:txBody>
      </p:sp>
      <p:sp>
        <p:nvSpPr>
          <p:cNvPr id="5" name="Footer Placeholder 4">
            <a:extLst>
              <a:ext uri="{FF2B5EF4-FFF2-40B4-BE49-F238E27FC236}">
                <a16:creationId xmlns:a16="http://schemas.microsoft.com/office/drawing/2014/main" id="{B60C0D76-DE33-43E8-BC6B-9521015B4E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461A00-7DB0-43DA-9D93-8E604BAFA2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5E3CC7-41D5-4432-BB96-6304DF45B77C}" type="slidenum">
              <a:rPr lang="en-US" smtClean="0"/>
              <a:t>‹#›</a:t>
            </a:fld>
            <a:endParaRPr lang="en-US"/>
          </a:p>
        </p:txBody>
      </p:sp>
    </p:spTree>
    <p:extLst>
      <p:ext uri="{BB962C8B-B14F-4D97-AF65-F5344CB8AC3E}">
        <p14:creationId xmlns:p14="http://schemas.microsoft.com/office/powerpoint/2010/main" val="362268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obaccocontrol.bmj.com/content/19/Suppl_1/i3"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dc.gov/mmwr/preview/mmwrhtml/00042976.htm"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cdc.gov/tobacco/disparities/low-ses/index.htm#:~:text=Researchers%20have%20found%20a%20higher,retailers%20in%20low%2Dincome%20neighborhoods.&amp;text=Tobacco%20companies%20have%20historically%20targeted,that%20appeal%20to%20these%20women."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salestaxhandbook.com/utah/tobacco#:~:text=In%20Utah%2C%20cigarettes%20are%20subject,tax%20per%20pack%20of%20%242.06."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DC111690-ECB8-4C84-A841-ADA139F766A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B5A96D-7225-4DC3-86A2-B4656DF94050}"/>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pPr algn="l"/>
            <a:r>
              <a:rPr lang="en-US" sz="5400" dirty="0">
                <a:solidFill>
                  <a:schemeClr val="bg1"/>
                </a:solidFill>
              </a:rPr>
              <a:t>Prevalence of Cigarette Use in the </a:t>
            </a:r>
            <a:r>
              <a:rPr lang="en-US" sz="5400">
                <a:solidFill>
                  <a:schemeClr val="bg1"/>
                </a:solidFill>
              </a:rPr>
              <a:t>United States (From 1985 to 1995)</a:t>
            </a:r>
            <a:br>
              <a:rPr lang="en-US" sz="1800" b="0" i="0" u="none" strike="noStrike" baseline="0" dirty="0">
                <a:solidFill>
                  <a:srgbClr val="000000"/>
                </a:solidFill>
                <a:latin typeface="Calibri" panose="020F0502020204030204" pitchFamily="34" charset="0"/>
              </a:rPr>
            </a:br>
            <a:endParaRPr lang="en-US" sz="5200" dirty="0">
              <a:solidFill>
                <a:schemeClr val="bg1"/>
              </a:solidFill>
            </a:endParaRPr>
          </a:p>
        </p:txBody>
      </p:sp>
      <p:sp>
        <p:nvSpPr>
          <p:cNvPr id="3" name="Subtitle 2">
            <a:extLst>
              <a:ext uri="{FF2B5EF4-FFF2-40B4-BE49-F238E27FC236}">
                <a16:creationId xmlns:a16="http://schemas.microsoft.com/office/drawing/2014/main" id="{BB95BAD6-A185-4342-B5BC-D8A9C2D6B360}"/>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Alberta “Albi” Kovatcheva</a:t>
            </a:r>
          </a:p>
        </p:txBody>
      </p:sp>
    </p:spTree>
    <p:extLst>
      <p:ext uri="{BB962C8B-B14F-4D97-AF65-F5344CB8AC3E}">
        <p14:creationId xmlns:p14="http://schemas.microsoft.com/office/powerpoint/2010/main" val="256808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F5516ABF-0800-46E6-B709-6AB78C2DC827}"/>
              </a:ext>
            </a:extLst>
          </p:cNvPr>
          <p:cNvPicPr>
            <a:picLocks noGrp="1" noChangeAspect="1"/>
          </p:cNvPicPr>
          <p:nvPr>
            <p:ph sz="half" idx="2"/>
          </p:nvPr>
        </p:nvPicPr>
        <p:blipFill>
          <a:blip r:embed="rId2"/>
          <a:stretch>
            <a:fillRect/>
          </a:stretch>
        </p:blipFill>
        <p:spPr>
          <a:xfrm>
            <a:off x="654591" y="643467"/>
            <a:ext cx="5269417" cy="3280212"/>
          </a:xfrm>
          <a:prstGeom prst="rect">
            <a:avLst/>
          </a:prstGeom>
        </p:spPr>
      </p:pic>
      <p:sp>
        <p:nvSpPr>
          <p:cNvPr id="18" name="Rectangle 17">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D91EDA-6816-49C4-848A-944FD6BB1E13}"/>
              </a:ext>
            </a:extLst>
          </p:cNvPr>
          <p:cNvSpPr>
            <a:spLocks noGrp="1"/>
          </p:cNvSpPr>
          <p:nvPr>
            <p:ph type="title"/>
          </p:nvPr>
        </p:nvSpPr>
        <p:spPr>
          <a:xfrm>
            <a:off x="169297" y="4513663"/>
            <a:ext cx="3685032" cy="1586162"/>
          </a:xfrm>
        </p:spPr>
        <p:txBody>
          <a:bodyPr vert="horz" lIns="91440" tIns="45720" rIns="91440" bIns="45720" rtlCol="0" anchor="t">
            <a:normAutofit/>
          </a:bodyPr>
          <a:lstStyle/>
          <a:p>
            <a:r>
              <a:rPr lang="en-US" sz="3400" b="0" i="0" dirty="0">
                <a:solidFill>
                  <a:schemeClr val="bg1"/>
                </a:solidFill>
                <a:effectLst/>
              </a:rPr>
              <a:t>Median Number of Packs </a:t>
            </a:r>
            <a:r>
              <a:rPr lang="en-US" sz="3400" dirty="0">
                <a:solidFill>
                  <a:schemeClr val="bg1"/>
                </a:solidFill>
              </a:rPr>
              <a:t>P</a:t>
            </a:r>
            <a:r>
              <a:rPr lang="en-US" sz="3400" b="0" i="0" dirty="0">
                <a:solidFill>
                  <a:schemeClr val="bg1"/>
                </a:solidFill>
                <a:effectLst/>
              </a:rPr>
              <a:t>er </a:t>
            </a:r>
            <a:r>
              <a:rPr lang="en-US" sz="3400" dirty="0">
                <a:solidFill>
                  <a:schemeClr val="bg1"/>
                </a:solidFill>
              </a:rPr>
              <a:t>C</a:t>
            </a:r>
            <a:r>
              <a:rPr lang="en-US" sz="3400" b="0" i="0" dirty="0">
                <a:solidFill>
                  <a:schemeClr val="bg1"/>
                </a:solidFill>
                <a:effectLst/>
              </a:rPr>
              <a:t>apita for Each </a:t>
            </a:r>
            <a:r>
              <a:rPr lang="en-US" sz="3400" dirty="0">
                <a:solidFill>
                  <a:schemeClr val="bg1"/>
                </a:solidFill>
              </a:rPr>
              <a:t>Y</a:t>
            </a:r>
            <a:r>
              <a:rPr lang="en-US" sz="3400" b="0" i="0" dirty="0">
                <a:solidFill>
                  <a:schemeClr val="bg1"/>
                </a:solidFill>
                <a:effectLst/>
              </a:rPr>
              <a:t>ear</a:t>
            </a:r>
            <a:endParaRPr lang="en-US" sz="3400" dirty="0">
              <a:solidFill>
                <a:schemeClr val="bg1"/>
              </a:solidFill>
            </a:endParaRPr>
          </a:p>
        </p:txBody>
      </p:sp>
      <p:sp>
        <p:nvSpPr>
          <p:cNvPr id="11" name="Content Placeholder 3">
            <a:extLst>
              <a:ext uri="{FF2B5EF4-FFF2-40B4-BE49-F238E27FC236}">
                <a16:creationId xmlns:a16="http://schemas.microsoft.com/office/drawing/2014/main" id="{6FBB3E3E-76F0-45D0-8676-4D9F3A20FC11}"/>
              </a:ext>
            </a:extLst>
          </p:cNvPr>
          <p:cNvSpPr txBox="1">
            <a:spLocks/>
          </p:cNvSpPr>
          <p:nvPr/>
        </p:nvSpPr>
        <p:spPr>
          <a:xfrm>
            <a:off x="4023624" y="4513663"/>
            <a:ext cx="7599680" cy="15861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1"/>
                </a:solidFill>
              </a:rPr>
              <a:t>Code to create this scatter plot:</a:t>
            </a:r>
          </a:p>
          <a:p>
            <a:pPr marL="0" indent="0">
              <a:buNone/>
            </a:pPr>
            <a:r>
              <a:rPr lang="en-US" sz="1800" dirty="0">
                <a:solidFill>
                  <a:schemeClr val="bg1"/>
                </a:solidFill>
              </a:rPr>
              <a:t>unique(</a:t>
            </a:r>
            <a:r>
              <a:rPr lang="en-US" sz="1800" dirty="0" err="1">
                <a:solidFill>
                  <a:schemeClr val="bg1"/>
                </a:solidFill>
              </a:rPr>
              <a:t>Cigarette$year</a:t>
            </a:r>
            <a:r>
              <a:rPr lang="en-US" sz="1800" dirty="0">
                <a:solidFill>
                  <a:schemeClr val="bg1"/>
                </a:solidFill>
              </a:rPr>
              <a:t>)</a:t>
            </a:r>
          </a:p>
          <a:p>
            <a:pPr marL="0" indent="0">
              <a:buNone/>
            </a:pPr>
            <a:r>
              <a:rPr lang="en-US" sz="1800" dirty="0">
                <a:solidFill>
                  <a:schemeClr val="bg1"/>
                </a:solidFill>
              </a:rPr>
              <a:t> </a:t>
            </a:r>
            <a:r>
              <a:rPr lang="en-US" sz="1800" dirty="0" err="1">
                <a:solidFill>
                  <a:schemeClr val="bg1"/>
                </a:solidFill>
              </a:rPr>
              <a:t>ggplot</a:t>
            </a:r>
            <a:r>
              <a:rPr lang="en-US" sz="1800" dirty="0">
                <a:solidFill>
                  <a:schemeClr val="bg1"/>
                </a:solidFill>
              </a:rPr>
              <a:t>(</a:t>
            </a:r>
            <a:r>
              <a:rPr lang="en-US" sz="1800" dirty="0" err="1">
                <a:solidFill>
                  <a:schemeClr val="bg1"/>
                </a:solidFill>
              </a:rPr>
              <a:t>Cigmedian</a:t>
            </a:r>
            <a:r>
              <a:rPr lang="en-US" sz="1800" dirty="0">
                <a:solidFill>
                  <a:schemeClr val="bg1"/>
                </a:solidFill>
              </a:rPr>
              <a:t>, </a:t>
            </a:r>
            <a:r>
              <a:rPr lang="en-US" sz="1800" dirty="0" err="1">
                <a:solidFill>
                  <a:schemeClr val="bg1"/>
                </a:solidFill>
              </a:rPr>
              <a:t>aes</a:t>
            </a:r>
            <a:r>
              <a:rPr lang="en-US" sz="1800" dirty="0">
                <a:solidFill>
                  <a:schemeClr val="bg1"/>
                </a:solidFill>
              </a:rPr>
              <a:t>(x = year, y = median)) + </a:t>
            </a:r>
            <a:r>
              <a:rPr lang="en-US" sz="1800" dirty="0" err="1">
                <a:solidFill>
                  <a:schemeClr val="bg1"/>
                </a:solidFill>
              </a:rPr>
              <a:t>geom_point</a:t>
            </a:r>
            <a:r>
              <a:rPr lang="en-US" sz="1800" dirty="0">
                <a:solidFill>
                  <a:schemeClr val="bg1"/>
                </a:solidFill>
              </a:rPr>
              <a:t>() + </a:t>
            </a:r>
          </a:p>
          <a:p>
            <a:pPr marL="0" indent="0">
              <a:buNone/>
            </a:pPr>
            <a:r>
              <a:rPr lang="en-US" sz="1800" dirty="0">
                <a:solidFill>
                  <a:schemeClr val="bg1"/>
                </a:solidFill>
              </a:rPr>
              <a:t> </a:t>
            </a:r>
            <a:r>
              <a:rPr lang="en-US" sz="1800" dirty="0" err="1">
                <a:solidFill>
                  <a:schemeClr val="bg1"/>
                </a:solidFill>
              </a:rPr>
              <a:t>ggtitle</a:t>
            </a:r>
            <a:r>
              <a:rPr lang="en-US" sz="1800" dirty="0">
                <a:solidFill>
                  <a:schemeClr val="bg1"/>
                </a:solidFill>
              </a:rPr>
              <a:t>("National Median Number of Packs Per Capita from 1985 - 1995") +</a:t>
            </a:r>
          </a:p>
          <a:p>
            <a:pPr marL="0" indent="0">
              <a:buNone/>
            </a:pPr>
            <a:r>
              <a:rPr lang="en-US" sz="1800" dirty="0">
                <a:solidFill>
                  <a:schemeClr val="bg1"/>
                </a:solidFill>
              </a:rPr>
              <a:t> </a:t>
            </a:r>
            <a:r>
              <a:rPr lang="en-US" sz="1800" dirty="0" err="1">
                <a:solidFill>
                  <a:schemeClr val="bg1"/>
                </a:solidFill>
              </a:rPr>
              <a:t>xlab</a:t>
            </a:r>
            <a:r>
              <a:rPr lang="en-US" sz="1800" dirty="0">
                <a:solidFill>
                  <a:schemeClr val="bg1"/>
                </a:solidFill>
              </a:rPr>
              <a:t>("Year") +</a:t>
            </a:r>
          </a:p>
          <a:p>
            <a:pPr marL="0" indent="0">
              <a:buNone/>
            </a:pPr>
            <a:r>
              <a:rPr lang="en-US" sz="1800" dirty="0">
                <a:solidFill>
                  <a:schemeClr val="bg1"/>
                </a:solidFill>
              </a:rPr>
              <a:t> </a:t>
            </a:r>
            <a:r>
              <a:rPr lang="en-US" sz="1800" dirty="0" err="1">
                <a:solidFill>
                  <a:schemeClr val="bg1"/>
                </a:solidFill>
              </a:rPr>
              <a:t>ylab</a:t>
            </a:r>
            <a:r>
              <a:rPr lang="en-US" sz="1800" dirty="0">
                <a:solidFill>
                  <a:schemeClr val="bg1"/>
                </a:solidFill>
              </a:rPr>
              <a:t>("National Median Number of Packs Per Capita Per Year")</a:t>
            </a:r>
          </a:p>
        </p:txBody>
      </p:sp>
      <p:grpSp>
        <p:nvGrpSpPr>
          <p:cNvPr id="20" name="Group 19">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21"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17" name="Content Placeholder 7">
            <a:extLst>
              <a:ext uri="{FF2B5EF4-FFF2-40B4-BE49-F238E27FC236}">
                <a16:creationId xmlns:a16="http://schemas.microsoft.com/office/drawing/2014/main" id="{BC1678E4-94B9-47F4-985F-4B59904EAF13}"/>
              </a:ext>
            </a:extLst>
          </p:cNvPr>
          <p:cNvGraphicFramePr>
            <a:graphicFrameLocks/>
          </p:cNvGraphicFramePr>
          <p:nvPr>
            <p:extLst>
              <p:ext uri="{D42A27DB-BD31-4B8C-83A1-F6EECF244321}">
                <p14:modId xmlns:p14="http://schemas.microsoft.com/office/powerpoint/2010/main" val="2533519181"/>
              </p:ext>
            </p:extLst>
          </p:nvPr>
        </p:nvGraphicFramePr>
        <p:xfrm>
          <a:off x="7491193" y="643467"/>
          <a:ext cx="2823012" cy="3280223"/>
        </p:xfrm>
        <a:graphic>
          <a:graphicData uri="http://schemas.openxmlformats.org/drawingml/2006/table">
            <a:tbl>
              <a:tblPr firstRow="1" bandRow="1">
                <a:tableStyleId>{9D7B26C5-4107-4FEC-AEDC-1716B250A1EF}</a:tableStyleId>
              </a:tblPr>
              <a:tblGrid>
                <a:gridCol w="1076858">
                  <a:extLst>
                    <a:ext uri="{9D8B030D-6E8A-4147-A177-3AD203B41FA5}">
                      <a16:colId xmlns:a16="http://schemas.microsoft.com/office/drawing/2014/main" val="4248389065"/>
                    </a:ext>
                  </a:extLst>
                </a:gridCol>
                <a:gridCol w="1746154">
                  <a:extLst>
                    <a:ext uri="{9D8B030D-6E8A-4147-A177-3AD203B41FA5}">
                      <a16:colId xmlns:a16="http://schemas.microsoft.com/office/drawing/2014/main" val="3901710684"/>
                    </a:ext>
                  </a:extLst>
                </a:gridCol>
              </a:tblGrid>
              <a:tr h="300059">
                <a:tc>
                  <a:txBody>
                    <a:bodyPr/>
                    <a:lstStyle/>
                    <a:p>
                      <a:pPr algn="ctr" fontAlgn="b"/>
                      <a:r>
                        <a:rPr lang="en-US" sz="900" b="1" u="none" strike="noStrike" cap="all" spc="60">
                          <a:solidFill>
                            <a:schemeClr val="tx1"/>
                          </a:solidFill>
                          <a:effectLst/>
                        </a:rPr>
                        <a:t>year</a:t>
                      </a:r>
                      <a:endParaRPr lang="en-US" sz="900" b="1" i="0" u="none" strike="noStrike" cap="all" spc="60">
                        <a:solidFill>
                          <a:schemeClr val="tx1"/>
                        </a:solidFill>
                        <a:effectLst/>
                        <a:latin typeface="Calibri" panose="020F0502020204030204" pitchFamily="34" charset="0"/>
                      </a:endParaRPr>
                    </a:p>
                  </a:txBody>
                  <a:tcPr marL="5377" marR="5377" marT="64516" marB="64516" anchor="b"/>
                </a:tc>
                <a:tc>
                  <a:txBody>
                    <a:bodyPr/>
                    <a:lstStyle/>
                    <a:p>
                      <a:pPr algn="ctr" fontAlgn="b"/>
                      <a:r>
                        <a:rPr lang="en-US" sz="900" b="1" u="none" strike="noStrike" cap="all" spc="60">
                          <a:solidFill>
                            <a:schemeClr val="tx1"/>
                          </a:solidFill>
                          <a:effectLst/>
                        </a:rPr>
                        <a:t>median</a:t>
                      </a:r>
                      <a:endParaRPr lang="en-US" sz="900" b="1" i="0" u="none" strike="noStrike" cap="all" spc="60">
                        <a:solidFill>
                          <a:schemeClr val="tx1"/>
                        </a:solidFill>
                        <a:effectLst/>
                        <a:latin typeface="Calibri" panose="020F0502020204030204" pitchFamily="34" charset="0"/>
                      </a:endParaRPr>
                    </a:p>
                  </a:txBody>
                  <a:tcPr marL="5377" marR="5377" marT="64516" marB="64516" anchor="b"/>
                </a:tc>
                <a:extLst>
                  <a:ext uri="{0D108BD9-81ED-4DB2-BD59-A6C34878D82A}">
                    <a16:rowId xmlns:a16="http://schemas.microsoft.com/office/drawing/2014/main" val="1853992647"/>
                  </a:ext>
                </a:extLst>
              </a:tr>
              <a:tr h="270924">
                <a:tc>
                  <a:txBody>
                    <a:bodyPr/>
                    <a:lstStyle/>
                    <a:p>
                      <a:pPr algn="r" fontAlgn="b"/>
                      <a:r>
                        <a:rPr lang="en-US" sz="1100" u="none" strike="noStrike" cap="none" spc="0">
                          <a:solidFill>
                            <a:schemeClr val="tx1"/>
                          </a:solidFill>
                          <a:effectLst/>
                        </a:rPr>
                        <a:t>1985</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118.5784</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2131622977"/>
                  </a:ext>
                </a:extLst>
              </a:tr>
              <a:tr h="270924">
                <a:tc>
                  <a:txBody>
                    <a:bodyPr/>
                    <a:lstStyle/>
                    <a:p>
                      <a:pPr algn="r" fontAlgn="b"/>
                      <a:r>
                        <a:rPr lang="en-US" sz="1100" u="none" strike="noStrike" cap="none" spc="0">
                          <a:solidFill>
                            <a:schemeClr val="tx1"/>
                          </a:solidFill>
                          <a:effectLst/>
                        </a:rPr>
                        <a:t>1986</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116.2005</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3064160561"/>
                  </a:ext>
                </a:extLst>
              </a:tr>
              <a:tr h="270924">
                <a:tc>
                  <a:txBody>
                    <a:bodyPr/>
                    <a:lstStyle/>
                    <a:p>
                      <a:pPr algn="r" fontAlgn="b"/>
                      <a:r>
                        <a:rPr lang="en-US" sz="1100" u="none" strike="noStrike" cap="none" spc="0">
                          <a:solidFill>
                            <a:schemeClr val="tx1"/>
                          </a:solidFill>
                          <a:effectLst/>
                        </a:rPr>
                        <a:t>1987</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113.1733</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1150049243"/>
                  </a:ext>
                </a:extLst>
              </a:tr>
              <a:tr h="270924">
                <a:tc>
                  <a:txBody>
                    <a:bodyPr/>
                    <a:lstStyle/>
                    <a:p>
                      <a:pPr algn="r" fontAlgn="b"/>
                      <a:r>
                        <a:rPr lang="en-US" sz="1100" u="none" strike="noStrike" cap="none" spc="0">
                          <a:solidFill>
                            <a:schemeClr val="tx1"/>
                          </a:solidFill>
                          <a:effectLst/>
                        </a:rPr>
                        <a:t>1988</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111.3792</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2634153832"/>
                  </a:ext>
                </a:extLst>
              </a:tr>
              <a:tr h="270924">
                <a:tc>
                  <a:txBody>
                    <a:bodyPr/>
                    <a:lstStyle/>
                    <a:p>
                      <a:pPr algn="r" fontAlgn="b"/>
                      <a:r>
                        <a:rPr lang="en-US" sz="1100" u="none" strike="noStrike" cap="none" spc="0">
                          <a:solidFill>
                            <a:schemeClr val="tx1"/>
                          </a:solidFill>
                          <a:effectLst/>
                        </a:rPr>
                        <a:t>1989</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108.1627</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2890854393"/>
                  </a:ext>
                </a:extLst>
              </a:tr>
              <a:tr h="270924">
                <a:tc>
                  <a:txBody>
                    <a:bodyPr/>
                    <a:lstStyle/>
                    <a:p>
                      <a:pPr algn="r" fontAlgn="b"/>
                      <a:r>
                        <a:rPr lang="en-US" sz="1100" u="none" strike="noStrike" cap="none" spc="0">
                          <a:solidFill>
                            <a:schemeClr val="tx1"/>
                          </a:solidFill>
                          <a:effectLst/>
                        </a:rPr>
                        <a:t>1990</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100.3012</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1748733904"/>
                  </a:ext>
                </a:extLst>
              </a:tr>
              <a:tr h="270924">
                <a:tc>
                  <a:txBody>
                    <a:bodyPr/>
                    <a:lstStyle/>
                    <a:p>
                      <a:pPr algn="r" fontAlgn="b"/>
                      <a:r>
                        <a:rPr lang="en-US" sz="1100" u="none" strike="noStrike" cap="none" spc="0">
                          <a:solidFill>
                            <a:schemeClr val="tx1"/>
                          </a:solidFill>
                          <a:effectLst/>
                        </a:rPr>
                        <a:t>1991</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97.8923</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2524167759"/>
                  </a:ext>
                </a:extLst>
              </a:tr>
              <a:tr h="270924">
                <a:tc>
                  <a:txBody>
                    <a:bodyPr/>
                    <a:lstStyle/>
                    <a:p>
                      <a:pPr algn="r" fontAlgn="b"/>
                      <a:r>
                        <a:rPr lang="en-US" sz="1100" u="none" strike="noStrike" cap="none" spc="0">
                          <a:solidFill>
                            <a:schemeClr val="tx1"/>
                          </a:solidFill>
                          <a:effectLst/>
                        </a:rPr>
                        <a:t>1992</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95.07264</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1945163895"/>
                  </a:ext>
                </a:extLst>
              </a:tr>
              <a:tr h="270924">
                <a:tc>
                  <a:txBody>
                    <a:bodyPr/>
                    <a:lstStyle/>
                    <a:p>
                      <a:pPr algn="r" fontAlgn="b"/>
                      <a:r>
                        <a:rPr lang="en-US" sz="1100" u="none" strike="noStrike" cap="none" spc="0">
                          <a:solidFill>
                            <a:schemeClr val="tx1"/>
                          </a:solidFill>
                          <a:effectLst/>
                        </a:rPr>
                        <a:t>1993</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93.18804</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4077837161"/>
                  </a:ext>
                </a:extLst>
              </a:tr>
              <a:tr h="270924">
                <a:tc>
                  <a:txBody>
                    <a:bodyPr/>
                    <a:lstStyle/>
                    <a:p>
                      <a:pPr algn="r" fontAlgn="b"/>
                      <a:r>
                        <a:rPr lang="en-US" sz="1100" u="none" strike="noStrike" cap="none" spc="0">
                          <a:solidFill>
                            <a:schemeClr val="tx1"/>
                          </a:solidFill>
                          <a:effectLst/>
                        </a:rPr>
                        <a:t>1994</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92.79489</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3991645063"/>
                  </a:ext>
                </a:extLst>
              </a:tr>
              <a:tr h="270924">
                <a:tc>
                  <a:txBody>
                    <a:bodyPr/>
                    <a:lstStyle/>
                    <a:p>
                      <a:pPr algn="r" fontAlgn="b"/>
                      <a:r>
                        <a:rPr lang="en-US" sz="1100" u="none" strike="noStrike" cap="none" spc="0">
                          <a:solidFill>
                            <a:schemeClr val="tx1"/>
                          </a:solidFill>
                          <a:effectLst/>
                        </a:rPr>
                        <a:t>1995</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dirty="0">
                          <a:solidFill>
                            <a:schemeClr val="tx1"/>
                          </a:solidFill>
                          <a:effectLst/>
                        </a:rPr>
                        <a:t>92.83718</a:t>
                      </a:r>
                      <a:endParaRPr lang="en-US" sz="1100" b="0" i="0" u="none" strike="noStrike" cap="none" spc="0" dirty="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2735893047"/>
                  </a:ext>
                </a:extLst>
              </a:tr>
            </a:tbl>
          </a:graphicData>
        </a:graphic>
      </p:graphicFrame>
    </p:spTree>
    <p:extLst>
      <p:ext uri="{BB962C8B-B14F-4D97-AF65-F5344CB8AC3E}">
        <p14:creationId xmlns:p14="http://schemas.microsoft.com/office/powerpoint/2010/main" val="918499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DB4984DC-7FAB-40A1-95E5-616B41AFA880}"/>
              </a:ext>
            </a:extLst>
          </p:cNvPr>
          <p:cNvPicPr>
            <a:picLocks noGrp="1" noChangeAspect="1"/>
          </p:cNvPicPr>
          <p:nvPr>
            <p:ph sz="half" idx="2"/>
          </p:nvPr>
        </p:nvPicPr>
        <p:blipFill>
          <a:blip r:embed="rId2"/>
          <a:stretch>
            <a:fillRect/>
          </a:stretch>
        </p:blipFill>
        <p:spPr>
          <a:xfrm>
            <a:off x="654591" y="643467"/>
            <a:ext cx="5269417" cy="3280212"/>
          </a:xfrm>
          <a:prstGeom prst="rect">
            <a:avLst/>
          </a:prstGeom>
        </p:spPr>
      </p:pic>
      <p:sp>
        <p:nvSpPr>
          <p:cNvPr id="29" name="Rectangle 28">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D91EDA-6816-49C4-848A-944FD6BB1E13}"/>
              </a:ext>
            </a:extLst>
          </p:cNvPr>
          <p:cNvSpPr>
            <a:spLocks noGrp="1"/>
          </p:cNvSpPr>
          <p:nvPr>
            <p:ph type="title"/>
          </p:nvPr>
        </p:nvSpPr>
        <p:spPr>
          <a:xfrm>
            <a:off x="969264" y="4535424"/>
            <a:ext cx="3685032" cy="1586162"/>
          </a:xfrm>
        </p:spPr>
        <p:txBody>
          <a:bodyPr vert="horz" lIns="91440" tIns="45720" rIns="91440" bIns="45720" rtlCol="0" anchor="t">
            <a:normAutofit/>
          </a:bodyPr>
          <a:lstStyle/>
          <a:p>
            <a:r>
              <a:rPr lang="en-US" sz="3400" b="0" i="0">
                <a:solidFill>
                  <a:schemeClr val="bg1"/>
                </a:solidFill>
                <a:effectLst/>
              </a:rPr>
              <a:t>Analysis</a:t>
            </a:r>
            <a:endParaRPr lang="en-US" sz="3400">
              <a:solidFill>
                <a:schemeClr val="bg1"/>
              </a:solidFill>
            </a:endParaRPr>
          </a:p>
        </p:txBody>
      </p:sp>
      <p:sp>
        <p:nvSpPr>
          <p:cNvPr id="11" name="Content Placeholder 3">
            <a:extLst>
              <a:ext uri="{FF2B5EF4-FFF2-40B4-BE49-F238E27FC236}">
                <a16:creationId xmlns:a16="http://schemas.microsoft.com/office/drawing/2014/main" id="{6FBB3E3E-76F0-45D0-8676-4D9F3A20FC11}"/>
              </a:ext>
            </a:extLst>
          </p:cNvPr>
          <p:cNvSpPr txBox="1">
            <a:spLocks/>
          </p:cNvSpPr>
          <p:nvPr/>
        </p:nvSpPr>
        <p:spPr>
          <a:xfrm>
            <a:off x="5074920" y="4535423"/>
            <a:ext cx="4930626" cy="15861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bg1"/>
                </a:solidFill>
              </a:rPr>
              <a:t>From 1985 to 1995, national cigarette use has been consistently declining.</a:t>
            </a:r>
          </a:p>
          <a:p>
            <a:endParaRPr lang="en-US" sz="1600" dirty="0">
              <a:solidFill>
                <a:schemeClr val="bg1"/>
              </a:solidFill>
            </a:endParaRPr>
          </a:p>
          <a:p>
            <a:r>
              <a:rPr lang="en-US" sz="1600" dirty="0">
                <a:solidFill>
                  <a:schemeClr val="bg1"/>
                </a:solidFill>
              </a:rPr>
              <a:t>The decline of national cigarette use has been undergoing an approximately logistic decay, with the most significant decrease occurring between 1989 and 1990.</a:t>
            </a:r>
          </a:p>
        </p:txBody>
      </p:sp>
      <p:grpSp>
        <p:nvGrpSpPr>
          <p:cNvPr id="31" name="Group 30">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32"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3"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8" name="Content Placeholder 7">
            <a:extLst>
              <a:ext uri="{FF2B5EF4-FFF2-40B4-BE49-F238E27FC236}">
                <a16:creationId xmlns:a16="http://schemas.microsoft.com/office/drawing/2014/main" id="{A280B55F-1DD3-49B2-8D9D-CB04AD1819CD}"/>
              </a:ext>
            </a:extLst>
          </p:cNvPr>
          <p:cNvGraphicFramePr>
            <a:graphicFrameLocks noGrp="1"/>
          </p:cNvGraphicFramePr>
          <p:nvPr>
            <p:ph sz="half" idx="1"/>
            <p:extLst>
              <p:ext uri="{D42A27DB-BD31-4B8C-83A1-F6EECF244321}">
                <p14:modId xmlns:p14="http://schemas.microsoft.com/office/powerpoint/2010/main" val="2285029133"/>
              </p:ext>
            </p:extLst>
          </p:nvPr>
        </p:nvGraphicFramePr>
        <p:xfrm>
          <a:off x="7491193" y="643467"/>
          <a:ext cx="2823012" cy="3280223"/>
        </p:xfrm>
        <a:graphic>
          <a:graphicData uri="http://schemas.openxmlformats.org/drawingml/2006/table">
            <a:tbl>
              <a:tblPr firstRow="1" bandRow="1">
                <a:tableStyleId>{9D7B26C5-4107-4FEC-AEDC-1716B250A1EF}</a:tableStyleId>
              </a:tblPr>
              <a:tblGrid>
                <a:gridCol w="1076858">
                  <a:extLst>
                    <a:ext uri="{9D8B030D-6E8A-4147-A177-3AD203B41FA5}">
                      <a16:colId xmlns:a16="http://schemas.microsoft.com/office/drawing/2014/main" val="4248389065"/>
                    </a:ext>
                  </a:extLst>
                </a:gridCol>
                <a:gridCol w="1746154">
                  <a:extLst>
                    <a:ext uri="{9D8B030D-6E8A-4147-A177-3AD203B41FA5}">
                      <a16:colId xmlns:a16="http://schemas.microsoft.com/office/drawing/2014/main" val="3901710684"/>
                    </a:ext>
                  </a:extLst>
                </a:gridCol>
              </a:tblGrid>
              <a:tr h="300059">
                <a:tc>
                  <a:txBody>
                    <a:bodyPr/>
                    <a:lstStyle/>
                    <a:p>
                      <a:pPr algn="ctr" fontAlgn="b"/>
                      <a:r>
                        <a:rPr lang="en-US" sz="900" b="1" u="none" strike="noStrike" cap="all" spc="60">
                          <a:solidFill>
                            <a:schemeClr val="tx1"/>
                          </a:solidFill>
                          <a:effectLst/>
                        </a:rPr>
                        <a:t>year</a:t>
                      </a:r>
                      <a:endParaRPr lang="en-US" sz="900" b="1" i="0" u="none" strike="noStrike" cap="all" spc="60">
                        <a:solidFill>
                          <a:schemeClr val="tx1"/>
                        </a:solidFill>
                        <a:effectLst/>
                        <a:latin typeface="Calibri" panose="020F0502020204030204" pitchFamily="34" charset="0"/>
                      </a:endParaRPr>
                    </a:p>
                  </a:txBody>
                  <a:tcPr marL="5377" marR="5377" marT="64516" marB="64516" anchor="b"/>
                </a:tc>
                <a:tc>
                  <a:txBody>
                    <a:bodyPr/>
                    <a:lstStyle/>
                    <a:p>
                      <a:pPr algn="ctr" fontAlgn="b"/>
                      <a:r>
                        <a:rPr lang="en-US" sz="900" b="1" u="none" strike="noStrike" cap="all" spc="60">
                          <a:solidFill>
                            <a:schemeClr val="tx1"/>
                          </a:solidFill>
                          <a:effectLst/>
                        </a:rPr>
                        <a:t>median</a:t>
                      </a:r>
                      <a:endParaRPr lang="en-US" sz="900" b="1" i="0" u="none" strike="noStrike" cap="all" spc="60">
                        <a:solidFill>
                          <a:schemeClr val="tx1"/>
                        </a:solidFill>
                        <a:effectLst/>
                        <a:latin typeface="Calibri" panose="020F0502020204030204" pitchFamily="34" charset="0"/>
                      </a:endParaRPr>
                    </a:p>
                  </a:txBody>
                  <a:tcPr marL="5377" marR="5377" marT="64516" marB="64516" anchor="b"/>
                </a:tc>
                <a:extLst>
                  <a:ext uri="{0D108BD9-81ED-4DB2-BD59-A6C34878D82A}">
                    <a16:rowId xmlns:a16="http://schemas.microsoft.com/office/drawing/2014/main" val="1853992647"/>
                  </a:ext>
                </a:extLst>
              </a:tr>
              <a:tr h="270924">
                <a:tc>
                  <a:txBody>
                    <a:bodyPr/>
                    <a:lstStyle/>
                    <a:p>
                      <a:pPr algn="r" fontAlgn="b"/>
                      <a:r>
                        <a:rPr lang="en-US" sz="1100" u="none" strike="noStrike" cap="none" spc="0">
                          <a:solidFill>
                            <a:schemeClr val="tx1"/>
                          </a:solidFill>
                          <a:effectLst/>
                        </a:rPr>
                        <a:t>1985</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118.5784</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2131622977"/>
                  </a:ext>
                </a:extLst>
              </a:tr>
              <a:tr h="270924">
                <a:tc>
                  <a:txBody>
                    <a:bodyPr/>
                    <a:lstStyle/>
                    <a:p>
                      <a:pPr algn="r" fontAlgn="b"/>
                      <a:r>
                        <a:rPr lang="en-US" sz="1100" u="none" strike="noStrike" cap="none" spc="0">
                          <a:solidFill>
                            <a:schemeClr val="tx1"/>
                          </a:solidFill>
                          <a:effectLst/>
                        </a:rPr>
                        <a:t>1986</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116.2005</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3064160561"/>
                  </a:ext>
                </a:extLst>
              </a:tr>
              <a:tr h="270924">
                <a:tc>
                  <a:txBody>
                    <a:bodyPr/>
                    <a:lstStyle/>
                    <a:p>
                      <a:pPr algn="r" fontAlgn="b"/>
                      <a:r>
                        <a:rPr lang="en-US" sz="1100" u="none" strike="noStrike" cap="none" spc="0">
                          <a:solidFill>
                            <a:schemeClr val="tx1"/>
                          </a:solidFill>
                          <a:effectLst/>
                        </a:rPr>
                        <a:t>1987</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113.1733</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1150049243"/>
                  </a:ext>
                </a:extLst>
              </a:tr>
              <a:tr h="270924">
                <a:tc>
                  <a:txBody>
                    <a:bodyPr/>
                    <a:lstStyle/>
                    <a:p>
                      <a:pPr algn="r" fontAlgn="b"/>
                      <a:r>
                        <a:rPr lang="en-US" sz="1100" u="none" strike="noStrike" cap="none" spc="0">
                          <a:solidFill>
                            <a:schemeClr val="tx1"/>
                          </a:solidFill>
                          <a:effectLst/>
                        </a:rPr>
                        <a:t>1988</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111.3792</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2634153832"/>
                  </a:ext>
                </a:extLst>
              </a:tr>
              <a:tr h="270924">
                <a:tc>
                  <a:txBody>
                    <a:bodyPr/>
                    <a:lstStyle/>
                    <a:p>
                      <a:pPr algn="r" fontAlgn="b"/>
                      <a:r>
                        <a:rPr lang="en-US" sz="1100" u="none" strike="noStrike" cap="none" spc="0">
                          <a:solidFill>
                            <a:schemeClr val="tx1"/>
                          </a:solidFill>
                          <a:effectLst/>
                        </a:rPr>
                        <a:t>1989</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108.1627</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2890854393"/>
                  </a:ext>
                </a:extLst>
              </a:tr>
              <a:tr h="270924">
                <a:tc>
                  <a:txBody>
                    <a:bodyPr/>
                    <a:lstStyle/>
                    <a:p>
                      <a:pPr algn="r" fontAlgn="b"/>
                      <a:r>
                        <a:rPr lang="en-US" sz="1100" u="none" strike="noStrike" cap="none" spc="0">
                          <a:solidFill>
                            <a:schemeClr val="tx1"/>
                          </a:solidFill>
                          <a:effectLst/>
                        </a:rPr>
                        <a:t>1990</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100.3012</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1748733904"/>
                  </a:ext>
                </a:extLst>
              </a:tr>
              <a:tr h="270924">
                <a:tc>
                  <a:txBody>
                    <a:bodyPr/>
                    <a:lstStyle/>
                    <a:p>
                      <a:pPr algn="r" fontAlgn="b"/>
                      <a:r>
                        <a:rPr lang="en-US" sz="1100" u="none" strike="noStrike" cap="none" spc="0">
                          <a:solidFill>
                            <a:schemeClr val="tx1"/>
                          </a:solidFill>
                          <a:effectLst/>
                        </a:rPr>
                        <a:t>1991</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97.8923</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2524167759"/>
                  </a:ext>
                </a:extLst>
              </a:tr>
              <a:tr h="270924">
                <a:tc>
                  <a:txBody>
                    <a:bodyPr/>
                    <a:lstStyle/>
                    <a:p>
                      <a:pPr algn="r" fontAlgn="b"/>
                      <a:r>
                        <a:rPr lang="en-US" sz="1100" u="none" strike="noStrike" cap="none" spc="0">
                          <a:solidFill>
                            <a:schemeClr val="tx1"/>
                          </a:solidFill>
                          <a:effectLst/>
                        </a:rPr>
                        <a:t>1992</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95.07264</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1945163895"/>
                  </a:ext>
                </a:extLst>
              </a:tr>
              <a:tr h="270924">
                <a:tc>
                  <a:txBody>
                    <a:bodyPr/>
                    <a:lstStyle/>
                    <a:p>
                      <a:pPr algn="r" fontAlgn="b"/>
                      <a:r>
                        <a:rPr lang="en-US" sz="1100" u="none" strike="noStrike" cap="none" spc="0">
                          <a:solidFill>
                            <a:schemeClr val="tx1"/>
                          </a:solidFill>
                          <a:effectLst/>
                        </a:rPr>
                        <a:t>1993</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93.18804</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4077837161"/>
                  </a:ext>
                </a:extLst>
              </a:tr>
              <a:tr h="270924">
                <a:tc>
                  <a:txBody>
                    <a:bodyPr/>
                    <a:lstStyle/>
                    <a:p>
                      <a:pPr algn="r" fontAlgn="b"/>
                      <a:r>
                        <a:rPr lang="en-US" sz="1100" u="none" strike="noStrike" cap="none" spc="0">
                          <a:solidFill>
                            <a:schemeClr val="tx1"/>
                          </a:solidFill>
                          <a:effectLst/>
                        </a:rPr>
                        <a:t>1994</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92.79489</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3991645063"/>
                  </a:ext>
                </a:extLst>
              </a:tr>
              <a:tr h="270924">
                <a:tc>
                  <a:txBody>
                    <a:bodyPr/>
                    <a:lstStyle/>
                    <a:p>
                      <a:pPr algn="r" fontAlgn="b"/>
                      <a:r>
                        <a:rPr lang="en-US" sz="1100" u="none" strike="noStrike" cap="none" spc="0">
                          <a:solidFill>
                            <a:schemeClr val="tx1"/>
                          </a:solidFill>
                          <a:effectLst/>
                        </a:rPr>
                        <a:t>1995</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dirty="0">
                          <a:solidFill>
                            <a:schemeClr val="tx1"/>
                          </a:solidFill>
                          <a:effectLst/>
                        </a:rPr>
                        <a:t>92.83718</a:t>
                      </a:r>
                      <a:endParaRPr lang="en-US" sz="1100" b="0" i="0" u="none" strike="noStrike" cap="none" spc="0" dirty="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2735893047"/>
                  </a:ext>
                </a:extLst>
              </a:tr>
            </a:tbl>
          </a:graphicData>
        </a:graphic>
      </p:graphicFrame>
    </p:spTree>
    <p:extLst>
      <p:ext uri="{BB962C8B-B14F-4D97-AF65-F5344CB8AC3E}">
        <p14:creationId xmlns:p14="http://schemas.microsoft.com/office/powerpoint/2010/main" val="2067862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41DCD60F-4935-426D-83FE-F81690D8EE6C}"/>
              </a:ext>
            </a:extLst>
          </p:cNvPr>
          <p:cNvPicPr>
            <a:picLocks noGrp="1" noChangeAspect="1"/>
          </p:cNvPicPr>
          <p:nvPr>
            <p:ph sz="half" idx="2"/>
          </p:nvPr>
        </p:nvPicPr>
        <p:blipFill>
          <a:blip r:embed="rId2"/>
          <a:stretch>
            <a:fillRect/>
          </a:stretch>
        </p:blipFill>
        <p:spPr>
          <a:xfrm>
            <a:off x="716584" y="643467"/>
            <a:ext cx="5145431" cy="3280212"/>
          </a:xfrm>
          <a:prstGeom prst="rect">
            <a:avLst/>
          </a:prstGeom>
        </p:spPr>
      </p:pic>
      <p:sp>
        <p:nvSpPr>
          <p:cNvPr id="18" name="Rectangle 17">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D91EDA-6816-49C4-848A-944FD6BB1E13}"/>
              </a:ext>
            </a:extLst>
          </p:cNvPr>
          <p:cNvSpPr>
            <a:spLocks noGrp="1"/>
          </p:cNvSpPr>
          <p:nvPr>
            <p:ph type="title"/>
          </p:nvPr>
        </p:nvSpPr>
        <p:spPr>
          <a:xfrm>
            <a:off x="969264" y="4535424"/>
            <a:ext cx="3685032" cy="1586162"/>
          </a:xfrm>
        </p:spPr>
        <p:txBody>
          <a:bodyPr vert="horz" lIns="91440" tIns="45720" rIns="91440" bIns="45720" rtlCol="0" anchor="t">
            <a:normAutofit/>
          </a:bodyPr>
          <a:lstStyle/>
          <a:p>
            <a:r>
              <a:rPr lang="en-US" sz="3400" b="0" i="0">
                <a:solidFill>
                  <a:schemeClr val="bg1"/>
                </a:solidFill>
                <a:effectLst/>
              </a:rPr>
              <a:t>Median Number of Packs </a:t>
            </a:r>
            <a:r>
              <a:rPr lang="en-US" sz="3400">
                <a:solidFill>
                  <a:schemeClr val="bg1"/>
                </a:solidFill>
              </a:rPr>
              <a:t>P</a:t>
            </a:r>
            <a:r>
              <a:rPr lang="en-US" sz="3400" b="0" i="0">
                <a:solidFill>
                  <a:schemeClr val="bg1"/>
                </a:solidFill>
                <a:effectLst/>
              </a:rPr>
              <a:t>er </a:t>
            </a:r>
            <a:r>
              <a:rPr lang="en-US" sz="3400">
                <a:solidFill>
                  <a:schemeClr val="bg1"/>
                </a:solidFill>
              </a:rPr>
              <a:t>C</a:t>
            </a:r>
            <a:r>
              <a:rPr lang="en-US" sz="3400" b="0" i="0">
                <a:solidFill>
                  <a:schemeClr val="bg1"/>
                </a:solidFill>
                <a:effectLst/>
              </a:rPr>
              <a:t>apita for Each </a:t>
            </a:r>
            <a:r>
              <a:rPr lang="en-US" sz="3400">
                <a:solidFill>
                  <a:schemeClr val="bg1"/>
                </a:solidFill>
              </a:rPr>
              <a:t>Y</a:t>
            </a:r>
            <a:r>
              <a:rPr lang="en-US" sz="3400" b="0" i="0">
                <a:solidFill>
                  <a:schemeClr val="bg1"/>
                </a:solidFill>
                <a:effectLst/>
              </a:rPr>
              <a:t>ear</a:t>
            </a:r>
            <a:endParaRPr lang="en-US" sz="3400">
              <a:solidFill>
                <a:schemeClr val="bg1"/>
              </a:solidFill>
            </a:endParaRPr>
          </a:p>
        </p:txBody>
      </p:sp>
      <p:sp>
        <p:nvSpPr>
          <p:cNvPr id="11" name="Content Placeholder 3">
            <a:extLst>
              <a:ext uri="{FF2B5EF4-FFF2-40B4-BE49-F238E27FC236}">
                <a16:creationId xmlns:a16="http://schemas.microsoft.com/office/drawing/2014/main" id="{6FBB3E3E-76F0-45D0-8676-4D9F3A20FC11}"/>
              </a:ext>
            </a:extLst>
          </p:cNvPr>
          <p:cNvSpPr txBox="1">
            <a:spLocks/>
          </p:cNvSpPr>
          <p:nvPr/>
        </p:nvSpPr>
        <p:spPr>
          <a:xfrm>
            <a:off x="5074920" y="4535423"/>
            <a:ext cx="4930626" cy="15861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bg1"/>
                </a:solidFill>
              </a:rPr>
              <a:t>From 1985 to 1995, national cigarette use has been consistently declining.</a:t>
            </a:r>
          </a:p>
          <a:p>
            <a:r>
              <a:rPr lang="en-US" sz="1600" dirty="0">
                <a:solidFill>
                  <a:schemeClr val="bg1"/>
                </a:solidFill>
              </a:rPr>
              <a:t>The decline of national cigarette use has been undergoing an approximately logistic decay with the most significant decrease in occurring between 1989 and 1990. During this period, the median number of packs per capita dropped from approximately 108 to 100.</a:t>
            </a:r>
          </a:p>
        </p:txBody>
      </p:sp>
      <p:grpSp>
        <p:nvGrpSpPr>
          <p:cNvPr id="20" name="Group 19">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21"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13" name="Content Placeholder 7">
            <a:extLst>
              <a:ext uri="{FF2B5EF4-FFF2-40B4-BE49-F238E27FC236}">
                <a16:creationId xmlns:a16="http://schemas.microsoft.com/office/drawing/2014/main" id="{E62B8DED-936D-4B6F-B180-94BAA952E9FB}"/>
              </a:ext>
            </a:extLst>
          </p:cNvPr>
          <p:cNvGraphicFramePr>
            <a:graphicFrameLocks/>
          </p:cNvGraphicFramePr>
          <p:nvPr>
            <p:extLst>
              <p:ext uri="{D42A27DB-BD31-4B8C-83A1-F6EECF244321}">
                <p14:modId xmlns:p14="http://schemas.microsoft.com/office/powerpoint/2010/main" val="2533519181"/>
              </p:ext>
            </p:extLst>
          </p:nvPr>
        </p:nvGraphicFramePr>
        <p:xfrm>
          <a:off x="7491193" y="643467"/>
          <a:ext cx="2823012" cy="3280223"/>
        </p:xfrm>
        <a:graphic>
          <a:graphicData uri="http://schemas.openxmlformats.org/drawingml/2006/table">
            <a:tbl>
              <a:tblPr firstRow="1" bandRow="1">
                <a:tableStyleId>{9D7B26C5-4107-4FEC-AEDC-1716B250A1EF}</a:tableStyleId>
              </a:tblPr>
              <a:tblGrid>
                <a:gridCol w="1076858">
                  <a:extLst>
                    <a:ext uri="{9D8B030D-6E8A-4147-A177-3AD203B41FA5}">
                      <a16:colId xmlns:a16="http://schemas.microsoft.com/office/drawing/2014/main" val="4248389065"/>
                    </a:ext>
                  </a:extLst>
                </a:gridCol>
                <a:gridCol w="1746154">
                  <a:extLst>
                    <a:ext uri="{9D8B030D-6E8A-4147-A177-3AD203B41FA5}">
                      <a16:colId xmlns:a16="http://schemas.microsoft.com/office/drawing/2014/main" val="3901710684"/>
                    </a:ext>
                  </a:extLst>
                </a:gridCol>
              </a:tblGrid>
              <a:tr h="300059">
                <a:tc>
                  <a:txBody>
                    <a:bodyPr/>
                    <a:lstStyle/>
                    <a:p>
                      <a:pPr algn="ctr" fontAlgn="b"/>
                      <a:r>
                        <a:rPr lang="en-US" sz="900" b="1" u="none" strike="noStrike" cap="all" spc="60">
                          <a:solidFill>
                            <a:schemeClr val="tx1"/>
                          </a:solidFill>
                          <a:effectLst/>
                        </a:rPr>
                        <a:t>year</a:t>
                      </a:r>
                      <a:endParaRPr lang="en-US" sz="900" b="1" i="0" u="none" strike="noStrike" cap="all" spc="60">
                        <a:solidFill>
                          <a:schemeClr val="tx1"/>
                        </a:solidFill>
                        <a:effectLst/>
                        <a:latin typeface="Calibri" panose="020F0502020204030204" pitchFamily="34" charset="0"/>
                      </a:endParaRPr>
                    </a:p>
                  </a:txBody>
                  <a:tcPr marL="5377" marR="5377" marT="64516" marB="64516" anchor="b"/>
                </a:tc>
                <a:tc>
                  <a:txBody>
                    <a:bodyPr/>
                    <a:lstStyle/>
                    <a:p>
                      <a:pPr algn="ctr" fontAlgn="b"/>
                      <a:r>
                        <a:rPr lang="en-US" sz="900" b="1" u="none" strike="noStrike" cap="all" spc="60">
                          <a:solidFill>
                            <a:schemeClr val="tx1"/>
                          </a:solidFill>
                          <a:effectLst/>
                        </a:rPr>
                        <a:t>median</a:t>
                      </a:r>
                      <a:endParaRPr lang="en-US" sz="900" b="1" i="0" u="none" strike="noStrike" cap="all" spc="60">
                        <a:solidFill>
                          <a:schemeClr val="tx1"/>
                        </a:solidFill>
                        <a:effectLst/>
                        <a:latin typeface="Calibri" panose="020F0502020204030204" pitchFamily="34" charset="0"/>
                      </a:endParaRPr>
                    </a:p>
                  </a:txBody>
                  <a:tcPr marL="5377" marR="5377" marT="64516" marB="64516" anchor="b"/>
                </a:tc>
                <a:extLst>
                  <a:ext uri="{0D108BD9-81ED-4DB2-BD59-A6C34878D82A}">
                    <a16:rowId xmlns:a16="http://schemas.microsoft.com/office/drawing/2014/main" val="1853992647"/>
                  </a:ext>
                </a:extLst>
              </a:tr>
              <a:tr h="270924">
                <a:tc>
                  <a:txBody>
                    <a:bodyPr/>
                    <a:lstStyle/>
                    <a:p>
                      <a:pPr algn="r" fontAlgn="b"/>
                      <a:r>
                        <a:rPr lang="en-US" sz="1100" u="none" strike="noStrike" cap="none" spc="0">
                          <a:solidFill>
                            <a:schemeClr val="tx1"/>
                          </a:solidFill>
                          <a:effectLst/>
                        </a:rPr>
                        <a:t>1985</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118.5784</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2131622977"/>
                  </a:ext>
                </a:extLst>
              </a:tr>
              <a:tr h="270924">
                <a:tc>
                  <a:txBody>
                    <a:bodyPr/>
                    <a:lstStyle/>
                    <a:p>
                      <a:pPr algn="r" fontAlgn="b"/>
                      <a:r>
                        <a:rPr lang="en-US" sz="1100" u="none" strike="noStrike" cap="none" spc="0">
                          <a:solidFill>
                            <a:schemeClr val="tx1"/>
                          </a:solidFill>
                          <a:effectLst/>
                        </a:rPr>
                        <a:t>1986</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116.2005</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3064160561"/>
                  </a:ext>
                </a:extLst>
              </a:tr>
              <a:tr h="270924">
                <a:tc>
                  <a:txBody>
                    <a:bodyPr/>
                    <a:lstStyle/>
                    <a:p>
                      <a:pPr algn="r" fontAlgn="b"/>
                      <a:r>
                        <a:rPr lang="en-US" sz="1100" u="none" strike="noStrike" cap="none" spc="0">
                          <a:solidFill>
                            <a:schemeClr val="tx1"/>
                          </a:solidFill>
                          <a:effectLst/>
                        </a:rPr>
                        <a:t>1987</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113.1733</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1150049243"/>
                  </a:ext>
                </a:extLst>
              </a:tr>
              <a:tr h="270924">
                <a:tc>
                  <a:txBody>
                    <a:bodyPr/>
                    <a:lstStyle/>
                    <a:p>
                      <a:pPr algn="r" fontAlgn="b"/>
                      <a:r>
                        <a:rPr lang="en-US" sz="1100" u="none" strike="noStrike" cap="none" spc="0">
                          <a:solidFill>
                            <a:schemeClr val="tx1"/>
                          </a:solidFill>
                          <a:effectLst/>
                        </a:rPr>
                        <a:t>1988</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111.3792</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2634153832"/>
                  </a:ext>
                </a:extLst>
              </a:tr>
              <a:tr h="270924">
                <a:tc>
                  <a:txBody>
                    <a:bodyPr/>
                    <a:lstStyle/>
                    <a:p>
                      <a:pPr algn="r" fontAlgn="b"/>
                      <a:r>
                        <a:rPr lang="en-US" sz="1100" u="none" strike="noStrike" cap="none" spc="0">
                          <a:solidFill>
                            <a:schemeClr val="tx1"/>
                          </a:solidFill>
                          <a:effectLst/>
                        </a:rPr>
                        <a:t>1989</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108.1627</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2890854393"/>
                  </a:ext>
                </a:extLst>
              </a:tr>
              <a:tr h="270924">
                <a:tc>
                  <a:txBody>
                    <a:bodyPr/>
                    <a:lstStyle/>
                    <a:p>
                      <a:pPr algn="r" fontAlgn="b"/>
                      <a:r>
                        <a:rPr lang="en-US" sz="1100" u="none" strike="noStrike" cap="none" spc="0">
                          <a:solidFill>
                            <a:schemeClr val="tx1"/>
                          </a:solidFill>
                          <a:effectLst/>
                        </a:rPr>
                        <a:t>1990</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100.3012</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1748733904"/>
                  </a:ext>
                </a:extLst>
              </a:tr>
              <a:tr h="270924">
                <a:tc>
                  <a:txBody>
                    <a:bodyPr/>
                    <a:lstStyle/>
                    <a:p>
                      <a:pPr algn="r" fontAlgn="b"/>
                      <a:r>
                        <a:rPr lang="en-US" sz="1100" u="none" strike="noStrike" cap="none" spc="0">
                          <a:solidFill>
                            <a:schemeClr val="tx1"/>
                          </a:solidFill>
                          <a:effectLst/>
                        </a:rPr>
                        <a:t>1991</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97.8923</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2524167759"/>
                  </a:ext>
                </a:extLst>
              </a:tr>
              <a:tr h="270924">
                <a:tc>
                  <a:txBody>
                    <a:bodyPr/>
                    <a:lstStyle/>
                    <a:p>
                      <a:pPr algn="r" fontAlgn="b"/>
                      <a:r>
                        <a:rPr lang="en-US" sz="1100" u="none" strike="noStrike" cap="none" spc="0">
                          <a:solidFill>
                            <a:schemeClr val="tx1"/>
                          </a:solidFill>
                          <a:effectLst/>
                        </a:rPr>
                        <a:t>1992</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95.07264</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1945163895"/>
                  </a:ext>
                </a:extLst>
              </a:tr>
              <a:tr h="270924">
                <a:tc>
                  <a:txBody>
                    <a:bodyPr/>
                    <a:lstStyle/>
                    <a:p>
                      <a:pPr algn="r" fontAlgn="b"/>
                      <a:r>
                        <a:rPr lang="en-US" sz="1100" u="none" strike="noStrike" cap="none" spc="0">
                          <a:solidFill>
                            <a:schemeClr val="tx1"/>
                          </a:solidFill>
                          <a:effectLst/>
                        </a:rPr>
                        <a:t>1993</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93.18804</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4077837161"/>
                  </a:ext>
                </a:extLst>
              </a:tr>
              <a:tr h="270924">
                <a:tc>
                  <a:txBody>
                    <a:bodyPr/>
                    <a:lstStyle/>
                    <a:p>
                      <a:pPr algn="r" fontAlgn="b"/>
                      <a:r>
                        <a:rPr lang="en-US" sz="1100" u="none" strike="noStrike" cap="none" spc="0">
                          <a:solidFill>
                            <a:schemeClr val="tx1"/>
                          </a:solidFill>
                          <a:effectLst/>
                        </a:rPr>
                        <a:t>1994</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a:solidFill>
                            <a:schemeClr val="tx1"/>
                          </a:solidFill>
                          <a:effectLst/>
                        </a:rPr>
                        <a:t>92.79489</a:t>
                      </a:r>
                      <a:endParaRPr lang="en-US" sz="1100" b="0" i="0" u="none" strike="noStrike" cap="none" spc="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3991645063"/>
                  </a:ext>
                </a:extLst>
              </a:tr>
              <a:tr h="270924">
                <a:tc>
                  <a:txBody>
                    <a:bodyPr/>
                    <a:lstStyle/>
                    <a:p>
                      <a:pPr algn="r" fontAlgn="b"/>
                      <a:r>
                        <a:rPr lang="en-US" sz="1100" u="none" strike="noStrike" cap="none" spc="0">
                          <a:solidFill>
                            <a:schemeClr val="tx1"/>
                          </a:solidFill>
                          <a:effectLst/>
                        </a:rPr>
                        <a:t>1995</a:t>
                      </a:r>
                      <a:endParaRPr lang="en-US" sz="1100" b="0" i="0" u="none" strike="noStrike" cap="none" spc="0">
                        <a:solidFill>
                          <a:schemeClr val="tx1"/>
                        </a:solidFill>
                        <a:effectLst/>
                        <a:latin typeface="Calibri" panose="020F0502020204030204" pitchFamily="34" charset="0"/>
                      </a:endParaRPr>
                    </a:p>
                  </a:txBody>
                  <a:tcPr marL="5377" marR="5377" marT="5377" marB="64516" anchor="b"/>
                </a:tc>
                <a:tc>
                  <a:txBody>
                    <a:bodyPr/>
                    <a:lstStyle/>
                    <a:p>
                      <a:pPr algn="r" fontAlgn="b"/>
                      <a:r>
                        <a:rPr lang="en-US" sz="1100" u="none" strike="noStrike" cap="none" spc="0" dirty="0">
                          <a:solidFill>
                            <a:schemeClr val="tx1"/>
                          </a:solidFill>
                          <a:effectLst/>
                        </a:rPr>
                        <a:t>92.83718</a:t>
                      </a:r>
                      <a:endParaRPr lang="en-US" sz="1100" b="0" i="0" u="none" strike="noStrike" cap="none" spc="0" dirty="0">
                        <a:solidFill>
                          <a:schemeClr val="tx1"/>
                        </a:solidFill>
                        <a:effectLst/>
                        <a:latin typeface="Calibri" panose="020F0502020204030204" pitchFamily="34" charset="0"/>
                      </a:endParaRPr>
                    </a:p>
                  </a:txBody>
                  <a:tcPr marL="5377" marR="5377" marT="5377" marB="64516" anchor="b"/>
                </a:tc>
                <a:extLst>
                  <a:ext uri="{0D108BD9-81ED-4DB2-BD59-A6C34878D82A}">
                    <a16:rowId xmlns:a16="http://schemas.microsoft.com/office/drawing/2014/main" val="2735893047"/>
                  </a:ext>
                </a:extLst>
              </a:tr>
            </a:tbl>
          </a:graphicData>
        </a:graphic>
      </p:graphicFrame>
    </p:spTree>
    <p:extLst>
      <p:ext uri="{BB962C8B-B14F-4D97-AF65-F5344CB8AC3E}">
        <p14:creationId xmlns:p14="http://schemas.microsoft.com/office/powerpoint/2010/main" val="906440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D91EDA-6816-49C4-848A-944FD6BB1E13}"/>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4800" b="0" i="0" kern="1200">
                <a:solidFill>
                  <a:schemeClr val="bg1"/>
                </a:solidFill>
                <a:effectLst/>
                <a:latin typeface="+mj-lt"/>
                <a:ea typeface="+mj-ea"/>
                <a:cs typeface="+mj-cs"/>
              </a:rPr>
              <a:t>Analysis</a:t>
            </a:r>
            <a:endParaRPr lang="en-US" sz="4800" kern="1200">
              <a:solidFill>
                <a:schemeClr val="bg1"/>
              </a:solidFill>
              <a:latin typeface="+mj-lt"/>
              <a:ea typeface="+mj-ea"/>
              <a:cs typeface="+mj-cs"/>
            </a:endParaRPr>
          </a:p>
        </p:txBody>
      </p:sp>
      <p:grpSp>
        <p:nvGrpSpPr>
          <p:cNvPr id="20" name="Group 19">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1"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11" name="Content Placeholder 3">
            <a:extLst>
              <a:ext uri="{FF2B5EF4-FFF2-40B4-BE49-F238E27FC236}">
                <a16:creationId xmlns:a16="http://schemas.microsoft.com/office/drawing/2014/main" id="{6FBB3E3E-76F0-45D0-8676-4D9F3A20FC11}"/>
              </a:ext>
            </a:extLst>
          </p:cNvPr>
          <p:cNvSpPr txBox="1">
            <a:spLocks/>
          </p:cNvSpPr>
          <p:nvPr/>
        </p:nvSpPr>
        <p:spPr>
          <a:xfrm>
            <a:off x="213361" y="2947595"/>
            <a:ext cx="4136002" cy="279325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bg1"/>
                </a:solidFill>
              </a:rPr>
              <a:t>According to </a:t>
            </a:r>
            <a:r>
              <a:rPr lang="en-US" sz="1600" dirty="0">
                <a:solidFill>
                  <a:schemeClr val="bg1"/>
                </a:solidFill>
                <a:hlinkClick r:id="rId2"/>
              </a:rPr>
              <a:t>Tobacco Control</a:t>
            </a:r>
            <a:r>
              <a:rPr lang="en-US" sz="1600" dirty="0">
                <a:solidFill>
                  <a:schemeClr val="bg1"/>
                </a:solidFill>
              </a:rPr>
              <a:t>, The California Tobacco Control Program (CTCP) is one of the longest-running comprehensive tobacco control programs in the USA. The CTCP began because of a November 1988 ballot initiative known as Proposition 99, which added a 25-cent tax per cigarette pack and a proportional tax increase to other tobacco products beginning 1 January 1989. Similar taxes were levied by other states to fund public health programs to prevent and reduce tobacco use, provide healthcare services, fund tobacco-related research and protect environmental resources.</a:t>
            </a:r>
          </a:p>
        </p:txBody>
      </p:sp>
      <p:pic>
        <p:nvPicPr>
          <p:cNvPr id="6" name="Content Placeholder 5">
            <a:extLst>
              <a:ext uri="{FF2B5EF4-FFF2-40B4-BE49-F238E27FC236}">
                <a16:creationId xmlns:a16="http://schemas.microsoft.com/office/drawing/2014/main" id="{9C622C96-3F21-41DF-B331-E904B1DCACD7}"/>
              </a:ext>
            </a:extLst>
          </p:cNvPr>
          <p:cNvPicPr>
            <a:picLocks noGrp="1" noChangeAspect="1"/>
          </p:cNvPicPr>
          <p:nvPr>
            <p:ph sz="half" idx="2"/>
          </p:nvPr>
        </p:nvPicPr>
        <p:blipFill>
          <a:blip r:embed="rId3"/>
          <a:stretch>
            <a:fillRect/>
          </a:stretch>
        </p:blipFill>
        <p:spPr>
          <a:xfrm>
            <a:off x="5116652" y="1072396"/>
            <a:ext cx="6642532" cy="4134975"/>
          </a:xfrm>
          <a:prstGeom prst="rect">
            <a:avLst/>
          </a:prstGeom>
        </p:spPr>
      </p:pic>
    </p:spTree>
    <p:extLst>
      <p:ext uri="{BB962C8B-B14F-4D97-AF65-F5344CB8AC3E}">
        <p14:creationId xmlns:p14="http://schemas.microsoft.com/office/powerpoint/2010/main" val="1940909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D91EDA-6816-49C4-848A-944FD6BB1E13}"/>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4800" b="0" i="0" kern="1200">
                <a:solidFill>
                  <a:schemeClr val="bg1"/>
                </a:solidFill>
                <a:effectLst/>
                <a:latin typeface="+mj-lt"/>
                <a:ea typeface="+mj-ea"/>
                <a:cs typeface="+mj-cs"/>
              </a:rPr>
              <a:t>Analysis</a:t>
            </a:r>
            <a:endParaRPr lang="en-US" sz="4800" kern="1200">
              <a:solidFill>
                <a:schemeClr val="bg1"/>
              </a:solidFill>
              <a:latin typeface="+mj-lt"/>
              <a:ea typeface="+mj-ea"/>
              <a:cs typeface="+mj-cs"/>
            </a:endParaRPr>
          </a:p>
        </p:txBody>
      </p:sp>
      <p:grpSp>
        <p:nvGrpSpPr>
          <p:cNvPr id="20" name="Group 19">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1"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11" name="Content Placeholder 3">
            <a:extLst>
              <a:ext uri="{FF2B5EF4-FFF2-40B4-BE49-F238E27FC236}">
                <a16:creationId xmlns:a16="http://schemas.microsoft.com/office/drawing/2014/main" id="{6FBB3E3E-76F0-45D0-8676-4D9F3A20FC11}"/>
              </a:ext>
            </a:extLst>
          </p:cNvPr>
          <p:cNvSpPr txBox="1">
            <a:spLocks/>
          </p:cNvSpPr>
          <p:nvPr/>
        </p:nvSpPr>
        <p:spPr>
          <a:xfrm>
            <a:off x="767290" y="3383121"/>
            <a:ext cx="3582072" cy="279325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bg1"/>
                </a:solidFill>
              </a:rPr>
              <a:t>Cigarette usage plateaued from 1993 to 1995. </a:t>
            </a:r>
          </a:p>
          <a:p>
            <a:r>
              <a:rPr lang="en-US" sz="1600" dirty="0">
                <a:solidFill>
                  <a:schemeClr val="bg1"/>
                </a:solidFill>
              </a:rPr>
              <a:t>According to the </a:t>
            </a:r>
            <a:r>
              <a:rPr lang="en-US" sz="1600" dirty="0">
                <a:solidFill>
                  <a:schemeClr val="bg1"/>
                </a:solidFill>
                <a:hlinkClick r:id="rId2"/>
              </a:rPr>
              <a:t>CDC</a:t>
            </a:r>
            <a:r>
              <a:rPr lang="en-US" sz="1600" dirty="0">
                <a:solidFill>
                  <a:schemeClr val="bg1"/>
                </a:solidFill>
              </a:rPr>
              <a:t>, the sharp decline in cigarette use would have continued had it not been for increased market shares of discount cigarette brands and significantly increased national cigarette marketing.</a:t>
            </a:r>
          </a:p>
        </p:txBody>
      </p:sp>
      <p:pic>
        <p:nvPicPr>
          <p:cNvPr id="6" name="Content Placeholder 5">
            <a:extLst>
              <a:ext uri="{FF2B5EF4-FFF2-40B4-BE49-F238E27FC236}">
                <a16:creationId xmlns:a16="http://schemas.microsoft.com/office/drawing/2014/main" id="{3ADB75A1-3048-45DF-BD39-79160BA17120}"/>
              </a:ext>
            </a:extLst>
          </p:cNvPr>
          <p:cNvPicPr>
            <a:picLocks noGrp="1" noChangeAspect="1"/>
          </p:cNvPicPr>
          <p:nvPr>
            <p:ph sz="half" idx="2"/>
          </p:nvPr>
        </p:nvPicPr>
        <p:blipFill>
          <a:blip r:embed="rId3"/>
          <a:stretch>
            <a:fillRect/>
          </a:stretch>
        </p:blipFill>
        <p:spPr>
          <a:xfrm>
            <a:off x="5116652" y="1072396"/>
            <a:ext cx="6642532" cy="4134975"/>
          </a:xfrm>
          <a:prstGeom prst="rect">
            <a:avLst/>
          </a:prstGeom>
        </p:spPr>
      </p:pic>
    </p:spTree>
    <p:extLst>
      <p:ext uri="{BB962C8B-B14F-4D97-AF65-F5344CB8AC3E}">
        <p14:creationId xmlns:p14="http://schemas.microsoft.com/office/powerpoint/2010/main" val="3591112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B9E688-0851-478E-8540-A1B612E80E14}"/>
              </a:ext>
            </a:extLst>
          </p:cNvPr>
          <p:cNvSpPr>
            <a:spLocks noGrp="1"/>
          </p:cNvSpPr>
          <p:nvPr>
            <p:ph type="title"/>
          </p:nvPr>
        </p:nvSpPr>
        <p:spPr>
          <a:xfrm>
            <a:off x="880281" y="921452"/>
            <a:ext cx="4985018" cy="3268639"/>
          </a:xfrm>
        </p:spPr>
        <p:txBody>
          <a:bodyPr vert="horz" lIns="91440" tIns="45720" rIns="91440" bIns="45720" rtlCol="0" anchor="b">
            <a:normAutofit/>
          </a:bodyPr>
          <a:lstStyle/>
          <a:p>
            <a:r>
              <a:rPr lang="en-US" sz="7200" b="0" i="0" kern="1200">
                <a:solidFill>
                  <a:schemeClr val="tx1"/>
                </a:solidFill>
                <a:effectLst/>
                <a:latin typeface="+mj-lt"/>
                <a:ea typeface="+mj-ea"/>
                <a:cs typeface="+mj-cs"/>
              </a:rPr>
              <a:t>Part 3</a:t>
            </a:r>
            <a:endParaRPr lang="en-US" sz="7200" kern="1200">
              <a:solidFill>
                <a:schemeClr val="tx1"/>
              </a:solidFill>
              <a:latin typeface="+mj-lt"/>
              <a:ea typeface="+mj-ea"/>
              <a:cs typeface="+mj-cs"/>
            </a:endParaRPr>
          </a:p>
        </p:txBody>
      </p:sp>
      <p:sp>
        <p:nvSpPr>
          <p:cNvPr id="4" name="Text Placeholder 3">
            <a:extLst>
              <a:ext uri="{FF2B5EF4-FFF2-40B4-BE49-F238E27FC236}">
                <a16:creationId xmlns:a16="http://schemas.microsoft.com/office/drawing/2014/main" id="{E111AB6A-8DA5-4EBB-932A-C19AF4701236}"/>
              </a:ext>
            </a:extLst>
          </p:cNvPr>
          <p:cNvSpPr>
            <a:spLocks noGrp="1"/>
          </p:cNvSpPr>
          <p:nvPr>
            <p:ph type="body" idx="1"/>
          </p:nvPr>
        </p:nvSpPr>
        <p:spPr>
          <a:xfrm>
            <a:off x="880281" y="4285129"/>
            <a:ext cx="4985017" cy="1420409"/>
          </a:xfrm>
        </p:spPr>
        <p:txBody>
          <a:bodyPr vert="horz" lIns="91440" tIns="45720" rIns="91440" bIns="45720" rtlCol="0" anchor="t">
            <a:normAutofit/>
          </a:bodyPr>
          <a:lstStyle/>
          <a:p>
            <a:r>
              <a:rPr lang="en-US" b="0" i="0" kern="1200" dirty="0">
                <a:solidFill>
                  <a:schemeClr val="tx1"/>
                </a:solidFill>
                <a:effectLst/>
                <a:latin typeface="+mn-lt"/>
                <a:ea typeface="+mn-ea"/>
                <a:cs typeface="+mn-cs"/>
              </a:rPr>
              <a:t>Average Price Per Pack vs. Yearly Number Of Packs Per Capita</a:t>
            </a:r>
            <a:endParaRPr lang="en-US" kern="1200" dirty="0">
              <a:solidFill>
                <a:schemeClr val="tx1"/>
              </a:solidFill>
              <a:latin typeface="+mn-lt"/>
              <a:ea typeface="+mn-ea"/>
              <a:cs typeface="+mn-cs"/>
            </a:endParaRPr>
          </a:p>
        </p:txBody>
      </p:sp>
      <p:sp>
        <p:nvSpPr>
          <p:cNvPr id="11" name="Freeform: Shape 10">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24842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5EF08-E760-4095-AE86-DABFB2E0E65E}"/>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2600" b="0" i="0" kern="1200">
                <a:solidFill>
                  <a:schemeClr val="bg1"/>
                </a:solidFill>
                <a:effectLst/>
                <a:latin typeface="+mj-lt"/>
                <a:ea typeface="+mj-ea"/>
                <a:cs typeface="+mj-cs"/>
              </a:rPr>
              <a:t>Average Price Per Pack vs. Yearly Number Of Packs Per Capita</a:t>
            </a:r>
            <a:endParaRPr lang="en-US" sz="2600" kern="1200">
              <a:solidFill>
                <a:schemeClr val="bg1"/>
              </a:solidFill>
              <a:latin typeface="+mj-lt"/>
              <a:ea typeface="+mj-ea"/>
              <a:cs typeface="+mj-cs"/>
            </a:endParaRPr>
          </a:p>
        </p:txBody>
      </p:sp>
      <p:grpSp>
        <p:nvGrpSpPr>
          <p:cNvPr id="23" name="Group 2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05013AB6-8513-41C1-A2BB-3B4A94430ABA}"/>
              </a:ext>
            </a:extLst>
          </p:cNvPr>
          <p:cNvSpPr>
            <a:spLocks noGrp="1"/>
          </p:cNvSpPr>
          <p:nvPr>
            <p:ph sz="half" idx="1"/>
          </p:nvPr>
        </p:nvSpPr>
        <p:spPr>
          <a:xfrm>
            <a:off x="345440" y="3383121"/>
            <a:ext cx="4003922" cy="2793251"/>
          </a:xfrm>
        </p:spPr>
        <p:txBody>
          <a:bodyPr vert="horz" lIns="91440" tIns="45720" rIns="91440" bIns="45720" rtlCol="0" anchor="t">
            <a:noAutofit/>
          </a:bodyPr>
          <a:lstStyle/>
          <a:p>
            <a:pPr marL="0" indent="0">
              <a:buNone/>
            </a:pPr>
            <a:r>
              <a:rPr lang="en-US" sz="1600" dirty="0">
                <a:solidFill>
                  <a:schemeClr val="bg1"/>
                </a:solidFill>
              </a:rPr>
              <a:t>Code to create this scatter plot:</a:t>
            </a:r>
          </a:p>
          <a:p>
            <a:pPr marL="0" indent="0">
              <a:buNone/>
            </a:pPr>
            <a:endParaRPr lang="en-US" sz="1600" dirty="0">
              <a:solidFill>
                <a:schemeClr val="bg1"/>
              </a:solidFill>
            </a:endParaRPr>
          </a:p>
          <a:p>
            <a:pPr marL="0" indent="0">
              <a:buNone/>
            </a:pPr>
            <a:r>
              <a:rPr lang="en-US" sz="1600" dirty="0" err="1">
                <a:solidFill>
                  <a:schemeClr val="bg1"/>
                </a:solidFill>
              </a:rPr>
              <a:t>ggplot</a:t>
            </a:r>
            <a:r>
              <a:rPr lang="en-US" sz="1600" dirty="0">
                <a:solidFill>
                  <a:schemeClr val="bg1"/>
                </a:solidFill>
              </a:rPr>
              <a:t>(Cigarette, </a:t>
            </a:r>
            <a:r>
              <a:rPr lang="en-US" sz="1600" dirty="0" err="1">
                <a:solidFill>
                  <a:schemeClr val="bg1"/>
                </a:solidFill>
              </a:rPr>
              <a:t>aes</a:t>
            </a:r>
            <a:r>
              <a:rPr lang="en-US" sz="1600" dirty="0">
                <a:solidFill>
                  <a:schemeClr val="bg1"/>
                </a:solidFill>
              </a:rPr>
              <a:t>(x = </a:t>
            </a:r>
            <a:r>
              <a:rPr lang="en-US" sz="1600" dirty="0" err="1">
                <a:solidFill>
                  <a:schemeClr val="bg1"/>
                </a:solidFill>
              </a:rPr>
              <a:t>avgprs</a:t>
            </a:r>
            <a:r>
              <a:rPr lang="en-US" sz="1600" dirty="0">
                <a:solidFill>
                  <a:schemeClr val="bg1"/>
                </a:solidFill>
              </a:rPr>
              <a:t>, y = </a:t>
            </a:r>
            <a:r>
              <a:rPr lang="en-US" sz="1600" dirty="0" err="1">
                <a:solidFill>
                  <a:schemeClr val="bg1"/>
                </a:solidFill>
              </a:rPr>
              <a:t>packpc</a:t>
            </a:r>
            <a:r>
              <a:rPr lang="en-US" sz="1600" dirty="0">
                <a:solidFill>
                  <a:schemeClr val="bg1"/>
                </a:solidFill>
              </a:rPr>
              <a:t>)) + </a:t>
            </a:r>
            <a:r>
              <a:rPr lang="en-US" sz="1600" dirty="0" err="1">
                <a:solidFill>
                  <a:schemeClr val="bg1"/>
                </a:solidFill>
              </a:rPr>
              <a:t>geom_point</a:t>
            </a:r>
            <a:r>
              <a:rPr lang="en-US" sz="1600" dirty="0">
                <a:solidFill>
                  <a:schemeClr val="bg1"/>
                </a:solidFill>
              </a:rPr>
              <a:t>(color = "darkorange1") + </a:t>
            </a:r>
            <a:r>
              <a:rPr lang="en-US" sz="1600" dirty="0" err="1">
                <a:solidFill>
                  <a:schemeClr val="bg1"/>
                </a:solidFill>
              </a:rPr>
              <a:t>geom_smooth</a:t>
            </a:r>
            <a:r>
              <a:rPr lang="en-US" sz="1600" dirty="0">
                <a:solidFill>
                  <a:schemeClr val="bg1"/>
                </a:solidFill>
              </a:rPr>
              <a:t>(method = </a:t>
            </a:r>
            <a:r>
              <a:rPr lang="en-US" sz="1600" dirty="0" err="1">
                <a:solidFill>
                  <a:schemeClr val="bg1"/>
                </a:solidFill>
              </a:rPr>
              <a:t>lm</a:t>
            </a:r>
            <a:r>
              <a:rPr lang="en-US" sz="1600" dirty="0">
                <a:solidFill>
                  <a:schemeClr val="bg1"/>
                </a:solidFill>
              </a:rPr>
              <a:t>, color = "firebrick") +</a:t>
            </a:r>
          </a:p>
          <a:p>
            <a:pPr marL="0" indent="0">
              <a:buNone/>
            </a:pPr>
            <a:r>
              <a:rPr lang="en-US" sz="1600" dirty="0">
                <a:solidFill>
                  <a:schemeClr val="bg1"/>
                </a:solidFill>
              </a:rPr>
              <a:t>  </a:t>
            </a:r>
            <a:r>
              <a:rPr lang="en-US" sz="1600" dirty="0" err="1">
                <a:solidFill>
                  <a:schemeClr val="bg1"/>
                </a:solidFill>
              </a:rPr>
              <a:t>xlab</a:t>
            </a:r>
            <a:r>
              <a:rPr lang="en-US" sz="1600" dirty="0">
                <a:solidFill>
                  <a:schemeClr val="bg1"/>
                </a:solidFill>
              </a:rPr>
              <a:t>("Average Price Per Pack Including Sales Tax (cents)") +</a:t>
            </a:r>
          </a:p>
          <a:p>
            <a:pPr marL="0" indent="0">
              <a:buNone/>
            </a:pPr>
            <a:r>
              <a:rPr lang="en-US" sz="1600" dirty="0">
                <a:solidFill>
                  <a:schemeClr val="bg1"/>
                </a:solidFill>
              </a:rPr>
              <a:t>  </a:t>
            </a:r>
            <a:r>
              <a:rPr lang="en-US" sz="1600" dirty="0" err="1">
                <a:solidFill>
                  <a:schemeClr val="bg1"/>
                </a:solidFill>
              </a:rPr>
              <a:t>ylab</a:t>
            </a:r>
            <a:r>
              <a:rPr lang="en-US" sz="1600" dirty="0">
                <a:solidFill>
                  <a:schemeClr val="bg1"/>
                </a:solidFill>
              </a:rPr>
              <a:t>("Yearly Number of Packs Per Capita") +</a:t>
            </a:r>
          </a:p>
          <a:p>
            <a:pPr marL="0" indent="0">
              <a:buNone/>
            </a:pPr>
            <a:r>
              <a:rPr lang="en-US" sz="1600" dirty="0">
                <a:solidFill>
                  <a:schemeClr val="bg1"/>
                </a:solidFill>
              </a:rPr>
              <a:t>  </a:t>
            </a:r>
            <a:r>
              <a:rPr lang="en-US" sz="1600" dirty="0" err="1">
                <a:solidFill>
                  <a:schemeClr val="bg1"/>
                </a:solidFill>
              </a:rPr>
              <a:t>ggtitle</a:t>
            </a:r>
            <a:r>
              <a:rPr lang="en-US" sz="1600" dirty="0">
                <a:solidFill>
                  <a:schemeClr val="bg1"/>
                </a:solidFill>
              </a:rPr>
              <a:t>("Average Price Per Pack (cents) vs. Number of Packs Per Capita Per Year")</a:t>
            </a:r>
          </a:p>
        </p:txBody>
      </p:sp>
      <p:pic>
        <p:nvPicPr>
          <p:cNvPr id="14" name="Content Placeholder 13">
            <a:extLst>
              <a:ext uri="{FF2B5EF4-FFF2-40B4-BE49-F238E27FC236}">
                <a16:creationId xmlns:a16="http://schemas.microsoft.com/office/drawing/2014/main" id="{A4D94E4B-B424-4D34-8469-28943F8AE0C4}"/>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Tree>
    <p:extLst>
      <p:ext uri="{BB962C8B-B14F-4D97-AF65-F5344CB8AC3E}">
        <p14:creationId xmlns:p14="http://schemas.microsoft.com/office/powerpoint/2010/main" val="1857682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5EF08-E760-4095-AE86-DABFB2E0E65E}"/>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4800" b="0" i="0" kern="1200">
                <a:solidFill>
                  <a:schemeClr val="bg1"/>
                </a:solidFill>
                <a:effectLst/>
                <a:latin typeface="+mj-lt"/>
                <a:ea typeface="+mj-ea"/>
                <a:cs typeface="+mj-cs"/>
              </a:rPr>
              <a:t>Analysis</a:t>
            </a:r>
            <a:endParaRPr lang="en-US" sz="4800" kern="1200">
              <a:solidFill>
                <a:schemeClr val="bg1"/>
              </a:solidFill>
              <a:latin typeface="+mj-lt"/>
              <a:ea typeface="+mj-ea"/>
              <a:cs typeface="+mj-cs"/>
            </a:endParaRPr>
          </a:p>
        </p:txBody>
      </p:sp>
      <p:grpSp>
        <p:nvGrpSpPr>
          <p:cNvPr id="23" name="Group 2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05013AB6-8513-41C1-A2BB-3B4A94430ABA}"/>
              </a:ext>
            </a:extLst>
          </p:cNvPr>
          <p:cNvSpPr>
            <a:spLocks noGrp="1"/>
          </p:cNvSpPr>
          <p:nvPr>
            <p:ph sz="half" idx="1"/>
          </p:nvPr>
        </p:nvSpPr>
        <p:spPr>
          <a:xfrm>
            <a:off x="325120" y="3383121"/>
            <a:ext cx="4024242" cy="2793251"/>
          </a:xfrm>
        </p:spPr>
        <p:txBody>
          <a:bodyPr vert="horz" lIns="91440" tIns="45720" rIns="91440" bIns="45720" rtlCol="0" anchor="t">
            <a:noAutofit/>
          </a:bodyPr>
          <a:lstStyle/>
          <a:p>
            <a:r>
              <a:rPr lang="en-US" sz="1600" dirty="0">
                <a:solidFill>
                  <a:schemeClr val="bg1"/>
                </a:solidFill>
              </a:rPr>
              <a:t>There appears to be a negative correlation between the average price per pack and the number of packs per capita. As the price of cigarette packs rises, fewer people are consuming cigarettes. </a:t>
            </a:r>
          </a:p>
          <a:p>
            <a:r>
              <a:rPr lang="en-US" sz="1600" dirty="0">
                <a:solidFill>
                  <a:schemeClr val="bg1"/>
                </a:solidFill>
              </a:rPr>
              <a:t>This is to be expected because, as cigarette prices rise, they become less affordable. Therefore, people have limited means to purchase them and instead spend their income on other goods.</a:t>
            </a:r>
          </a:p>
        </p:txBody>
      </p:sp>
      <p:pic>
        <p:nvPicPr>
          <p:cNvPr id="14" name="Content Placeholder 13">
            <a:extLst>
              <a:ext uri="{FF2B5EF4-FFF2-40B4-BE49-F238E27FC236}">
                <a16:creationId xmlns:a16="http://schemas.microsoft.com/office/drawing/2014/main" id="{A4D94E4B-B424-4D34-8469-28943F8AE0C4}"/>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Tree>
    <p:extLst>
      <p:ext uri="{BB962C8B-B14F-4D97-AF65-F5344CB8AC3E}">
        <p14:creationId xmlns:p14="http://schemas.microsoft.com/office/powerpoint/2010/main" val="3509742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5EF08-E760-4095-AE86-DABFB2E0E65E}"/>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2600" b="0" i="0" kern="1200">
                <a:solidFill>
                  <a:schemeClr val="bg1"/>
                </a:solidFill>
                <a:effectLst/>
                <a:latin typeface="+mj-lt"/>
                <a:ea typeface="+mj-ea"/>
                <a:cs typeface="+mj-cs"/>
              </a:rPr>
              <a:t>Average Price Per Pack vs. Yearly Number Of Packs Per Capita</a:t>
            </a:r>
            <a:endParaRPr lang="en-US" sz="2600" kern="1200">
              <a:solidFill>
                <a:schemeClr val="bg1"/>
              </a:solidFill>
              <a:latin typeface="+mj-lt"/>
              <a:ea typeface="+mj-ea"/>
              <a:cs typeface="+mj-cs"/>
            </a:endParaRPr>
          </a:p>
        </p:txBody>
      </p:sp>
      <p:grpSp>
        <p:nvGrpSpPr>
          <p:cNvPr id="16" name="Group 15">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7"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05013AB6-8513-41C1-A2BB-3B4A94430ABA}"/>
              </a:ext>
            </a:extLst>
          </p:cNvPr>
          <p:cNvSpPr>
            <a:spLocks noGrp="1"/>
          </p:cNvSpPr>
          <p:nvPr>
            <p:ph sz="half" idx="1"/>
          </p:nvPr>
        </p:nvSpPr>
        <p:spPr>
          <a:xfrm>
            <a:off x="432816" y="3244133"/>
            <a:ext cx="3916547" cy="2793251"/>
          </a:xfrm>
        </p:spPr>
        <p:txBody>
          <a:bodyPr vert="horz" lIns="91440" tIns="45720" rIns="91440" bIns="45720" rtlCol="0" anchor="t">
            <a:noAutofit/>
          </a:bodyPr>
          <a:lstStyle/>
          <a:p>
            <a:pPr marL="0" indent="0">
              <a:buNone/>
            </a:pPr>
            <a:r>
              <a:rPr lang="en-US" sz="1600" dirty="0">
                <a:solidFill>
                  <a:schemeClr val="bg1"/>
                </a:solidFill>
              </a:rPr>
              <a:t>Code to create this scatter plot:</a:t>
            </a:r>
          </a:p>
          <a:p>
            <a:pPr marL="0" indent="0">
              <a:buNone/>
            </a:pPr>
            <a:endParaRPr lang="en-US" sz="1600" dirty="0">
              <a:solidFill>
                <a:schemeClr val="bg1"/>
              </a:solidFill>
            </a:endParaRPr>
          </a:p>
          <a:p>
            <a:pPr marL="0" indent="0">
              <a:buNone/>
            </a:pPr>
            <a:r>
              <a:rPr lang="en-US" sz="1600" dirty="0" err="1">
                <a:solidFill>
                  <a:schemeClr val="bg1"/>
                </a:solidFill>
              </a:rPr>
              <a:t>ggplot</a:t>
            </a:r>
            <a:r>
              <a:rPr lang="en-US" sz="1600" dirty="0">
                <a:solidFill>
                  <a:schemeClr val="bg1"/>
                </a:solidFill>
              </a:rPr>
              <a:t>(Cigarette, </a:t>
            </a:r>
            <a:r>
              <a:rPr lang="en-US" sz="1600" dirty="0" err="1">
                <a:solidFill>
                  <a:schemeClr val="bg1"/>
                </a:solidFill>
              </a:rPr>
              <a:t>aes</a:t>
            </a:r>
            <a:r>
              <a:rPr lang="en-US" sz="1600" dirty="0">
                <a:solidFill>
                  <a:schemeClr val="bg1"/>
                </a:solidFill>
              </a:rPr>
              <a:t>(x = </a:t>
            </a:r>
            <a:r>
              <a:rPr lang="en-US" sz="1600" dirty="0" err="1">
                <a:solidFill>
                  <a:schemeClr val="bg1"/>
                </a:solidFill>
              </a:rPr>
              <a:t>avgprs</a:t>
            </a:r>
            <a:r>
              <a:rPr lang="en-US" sz="1600" dirty="0">
                <a:solidFill>
                  <a:schemeClr val="bg1"/>
                </a:solidFill>
              </a:rPr>
              <a:t>, y = </a:t>
            </a:r>
            <a:r>
              <a:rPr lang="en-US" sz="1600" dirty="0" err="1">
                <a:solidFill>
                  <a:schemeClr val="bg1"/>
                </a:solidFill>
              </a:rPr>
              <a:t>packpc</a:t>
            </a:r>
            <a:r>
              <a:rPr lang="en-US" sz="1600" dirty="0">
                <a:solidFill>
                  <a:schemeClr val="bg1"/>
                </a:solidFill>
              </a:rPr>
              <a:t>, color = year)) + </a:t>
            </a:r>
            <a:r>
              <a:rPr lang="en-US" sz="1600" dirty="0" err="1">
                <a:solidFill>
                  <a:schemeClr val="bg1"/>
                </a:solidFill>
              </a:rPr>
              <a:t>geom_point</a:t>
            </a:r>
            <a:r>
              <a:rPr lang="en-US" sz="1600" dirty="0">
                <a:solidFill>
                  <a:schemeClr val="bg1"/>
                </a:solidFill>
              </a:rPr>
              <a:t>() + </a:t>
            </a:r>
            <a:r>
              <a:rPr lang="en-US" sz="1600" dirty="0" err="1">
                <a:solidFill>
                  <a:schemeClr val="bg1"/>
                </a:solidFill>
              </a:rPr>
              <a:t>geom_smooth</a:t>
            </a:r>
            <a:r>
              <a:rPr lang="en-US" sz="1600" dirty="0">
                <a:solidFill>
                  <a:schemeClr val="bg1"/>
                </a:solidFill>
              </a:rPr>
              <a:t>(method = </a:t>
            </a:r>
            <a:r>
              <a:rPr lang="en-US" sz="1600" dirty="0" err="1">
                <a:solidFill>
                  <a:schemeClr val="bg1"/>
                </a:solidFill>
              </a:rPr>
              <a:t>lm</a:t>
            </a:r>
            <a:r>
              <a:rPr lang="en-US" sz="1600" dirty="0">
                <a:solidFill>
                  <a:schemeClr val="bg1"/>
                </a:solidFill>
              </a:rPr>
              <a:t>, color = "firebrick") +</a:t>
            </a:r>
          </a:p>
          <a:p>
            <a:pPr marL="0" indent="0">
              <a:buNone/>
            </a:pPr>
            <a:r>
              <a:rPr lang="en-US" sz="1600" dirty="0">
                <a:solidFill>
                  <a:schemeClr val="bg1"/>
                </a:solidFill>
              </a:rPr>
              <a:t>  </a:t>
            </a:r>
            <a:r>
              <a:rPr lang="en-US" sz="1600" dirty="0" err="1">
                <a:solidFill>
                  <a:schemeClr val="bg1"/>
                </a:solidFill>
              </a:rPr>
              <a:t>xlab</a:t>
            </a:r>
            <a:r>
              <a:rPr lang="en-US" sz="1600" dirty="0">
                <a:solidFill>
                  <a:schemeClr val="bg1"/>
                </a:solidFill>
              </a:rPr>
              <a:t>("Average Price Per Pack Including Sales Tax (cents)") +</a:t>
            </a:r>
          </a:p>
          <a:p>
            <a:pPr marL="0" indent="0">
              <a:buNone/>
            </a:pPr>
            <a:r>
              <a:rPr lang="en-US" sz="1600" dirty="0">
                <a:solidFill>
                  <a:schemeClr val="bg1"/>
                </a:solidFill>
              </a:rPr>
              <a:t>  </a:t>
            </a:r>
            <a:r>
              <a:rPr lang="en-US" sz="1600" dirty="0" err="1">
                <a:solidFill>
                  <a:schemeClr val="bg1"/>
                </a:solidFill>
              </a:rPr>
              <a:t>ylab</a:t>
            </a:r>
            <a:r>
              <a:rPr lang="en-US" sz="1600" dirty="0">
                <a:solidFill>
                  <a:schemeClr val="bg1"/>
                </a:solidFill>
              </a:rPr>
              <a:t>("Yearly Number of Packs Per Capita") +</a:t>
            </a:r>
          </a:p>
          <a:p>
            <a:pPr marL="0" indent="0">
              <a:buNone/>
            </a:pPr>
            <a:r>
              <a:rPr lang="en-US" sz="1600" dirty="0">
                <a:solidFill>
                  <a:schemeClr val="bg1"/>
                </a:solidFill>
              </a:rPr>
              <a:t>  </a:t>
            </a:r>
            <a:r>
              <a:rPr lang="en-US" sz="1600" dirty="0" err="1">
                <a:solidFill>
                  <a:schemeClr val="bg1"/>
                </a:solidFill>
              </a:rPr>
              <a:t>ggtitle</a:t>
            </a:r>
            <a:r>
              <a:rPr lang="en-US" sz="1600" dirty="0">
                <a:solidFill>
                  <a:schemeClr val="bg1"/>
                </a:solidFill>
              </a:rPr>
              <a:t>("Average Price Per Pack (cents) vs. Number of Packs Per Capita Per Year")</a:t>
            </a:r>
          </a:p>
        </p:txBody>
      </p:sp>
      <p:pic>
        <p:nvPicPr>
          <p:cNvPr id="7" name="Content Placeholder 6">
            <a:extLst>
              <a:ext uri="{FF2B5EF4-FFF2-40B4-BE49-F238E27FC236}">
                <a16:creationId xmlns:a16="http://schemas.microsoft.com/office/drawing/2014/main" id="{E40C31B2-6621-4AC0-8E1F-960ED4BA03A7}"/>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Tree>
    <p:extLst>
      <p:ext uri="{BB962C8B-B14F-4D97-AF65-F5344CB8AC3E}">
        <p14:creationId xmlns:p14="http://schemas.microsoft.com/office/powerpoint/2010/main" val="1918135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5EF08-E760-4095-AE86-DABFB2E0E65E}"/>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4800" b="0" i="0" kern="1200">
                <a:solidFill>
                  <a:schemeClr val="bg1"/>
                </a:solidFill>
                <a:effectLst/>
                <a:latin typeface="+mj-lt"/>
                <a:ea typeface="+mj-ea"/>
                <a:cs typeface="+mj-cs"/>
              </a:rPr>
              <a:t>Analysis</a:t>
            </a:r>
            <a:endParaRPr lang="en-US" sz="4800" kern="1200">
              <a:solidFill>
                <a:schemeClr val="bg1"/>
              </a:solidFill>
              <a:latin typeface="+mj-lt"/>
              <a:ea typeface="+mj-ea"/>
              <a:cs typeface="+mj-cs"/>
            </a:endParaRPr>
          </a:p>
        </p:txBody>
      </p:sp>
      <p:grpSp>
        <p:nvGrpSpPr>
          <p:cNvPr id="16" name="Group 15">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7"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05013AB6-8513-41C1-A2BB-3B4A94430ABA}"/>
              </a:ext>
            </a:extLst>
          </p:cNvPr>
          <p:cNvSpPr>
            <a:spLocks noGrp="1"/>
          </p:cNvSpPr>
          <p:nvPr>
            <p:ph sz="half" idx="1"/>
          </p:nvPr>
        </p:nvSpPr>
        <p:spPr>
          <a:xfrm>
            <a:off x="767290" y="3383121"/>
            <a:ext cx="3582072" cy="2793251"/>
          </a:xfrm>
        </p:spPr>
        <p:txBody>
          <a:bodyPr vert="horz" lIns="91440" tIns="45720" rIns="91440" bIns="45720" rtlCol="0" anchor="t">
            <a:normAutofit/>
          </a:bodyPr>
          <a:lstStyle/>
          <a:p>
            <a:r>
              <a:rPr lang="en-US" sz="1600" dirty="0">
                <a:solidFill>
                  <a:schemeClr val="bg1"/>
                </a:solidFill>
              </a:rPr>
              <a:t>Over the years, the average price per pack has significantly increased.</a:t>
            </a:r>
          </a:p>
          <a:p>
            <a:endParaRPr lang="en-US" sz="1600" dirty="0">
              <a:solidFill>
                <a:schemeClr val="bg1"/>
              </a:solidFill>
            </a:endParaRPr>
          </a:p>
          <a:p>
            <a:r>
              <a:rPr lang="en-US" sz="1600" dirty="0">
                <a:solidFill>
                  <a:schemeClr val="bg1"/>
                </a:solidFill>
              </a:rPr>
              <a:t>Over time, the relationship between the average price per pack and the yearly number of packs per capita appears to become more strongly negative.</a:t>
            </a:r>
          </a:p>
        </p:txBody>
      </p:sp>
      <p:pic>
        <p:nvPicPr>
          <p:cNvPr id="7" name="Content Placeholder 6">
            <a:extLst>
              <a:ext uri="{FF2B5EF4-FFF2-40B4-BE49-F238E27FC236}">
                <a16:creationId xmlns:a16="http://schemas.microsoft.com/office/drawing/2014/main" id="{E40C31B2-6621-4AC0-8E1F-960ED4BA03A7}"/>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Tree>
    <p:extLst>
      <p:ext uri="{BB962C8B-B14F-4D97-AF65-F5344CB8AC3E}">
        <p14:creationId xmlns:p14="http://schemas.microsoft.com/office/powerpoint/2010/main" val="4137744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F6731458-8E7A-4C0F-8A42-7629D18D8B03}"/>
              </a:ext>
            </a:extLst>
          </p:cNvPr>
          <p:cNvSpPr>
            <a:spLocks noGrp="1"/>
          </p:cNvSpPr>
          <p:nvPr>
            <p:ph type="title"/>
          </p:nvPr>
        </p:nvSpPr>
        <p:spPr>
          <a:xfrm>
            <a:off x="767290" y="1166932"/>
            <a:ext cx="3582073" cy="4279709"/>
          </a:xfrm>
        </p:spPr>
        <p:txBody>
          <a:bodyPr anchor="ctr">
            <a:normAutofit/>
          </a:bodyPr>
          <a:lstStyle/>
          <a:p>
            <a:r>
              <a:rPr lang="en-US" sz="4800">
                <a:solidFill>
                  <a:schemeClr val="bg1"/>
                </a:solidFill>
              </a:rPr>
              <a:t>Background</a:t>
            </a:r>
          </a:p>
        </p:txBody>
      </p:sp>
      <p:sp>
        <p:nvSpPr>
          <p:cNvPr id="3" name="Content Placeholder 2">
            <a:extLst>
              <a:ext uri="{FF2B5EF4-FFF2-40B4-BE49-F238E27FC236}">
                <a16:creationId xmlns:a16="http://schemas.microsoft.com/office/drawing/2014/main" id="{D0422297-2DD5-47C9-9A8E-AA3251BD0F17}"/>
              </a:ext>
            </a:extLst>
          </p:cNvPr>
          <p:cNvSpPr>
            <a:spLocks noGrp="1"/>
          </p:cNvSpPr>
          <p:nvPr>
            <p:ph idx="1"/>
          </p:nvPr>
        </p:nvSpPr>
        <p:spPr>
          <a:xfrm>
            <a:off x="5573864" y="1166933"/>
            <a:ext cx="5716988" cy="4279709"/>
          </a:xfrm>
        </p:spPr>
        <p:txBody>
          <a:bodyPr anchor="ctr">
            <a:normAutofit/>
          </a:bodyPr>
          <a:lstStyle/>
          <a:p>
            <a:r>
              <a:rPr lang="en-US" sz="2400"/>
              <a:t>The ‘Cigarettes’ data set in R:</a:t>
            </a:r>
          </a:p>
          <a:p>
            <a:pPr lvl="1"/>
            <a:r>
              <a:rPr lang="en-US" dirty="0"/>
              <a:t>A panel of 48 observations from 1985 to 1995</a:t>
            </a:r>
          </a:p>
          <a:p>
            <a:pPr lvl="1"/>
            <a:r>
              <a:rPr lang="en-US" dirty="0"/>
              <a:t>Number of observations: 528</a:t>
            </a:r>
          </a:p>
          <a:p>
            <a:pPr lvl="1"/>
            <a:r>
              <a:rPr lang="en-US" dirty="0"/>
              <a:t>Observation: regional</a:t>
            </a:r>
          </a:p>
          <a:p>
            <a:pPr lvl="1"/>
            <a:r>
              <a:rPr lang="en-US" dirty="0"/>
              <a:t>Country: United States (Continental)</a:t>
            </a:r>
          </a:p>
        </p:txBody>
      </p:sp>
    </p:spTree>
    <p:extLst>
      <p:ext uri="{BB962C8B-B14F-4D97-AF65-F5344CB8AC3E}">
        <p14:creationId xmlns:p14="http://schemas.microsoft.com/office/powerpoint/2010/main" val="3734520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110EE1F3-B453-4FC0-AECF-BD145581F7A1}"/>
              </a:ext>
            </a:extLst>
          </p:cNvPr>
          <p:cNvPicPr>
            <a:picLocks noChangeAspect="1"/>
          </p:cNvPicPr>
          <p:nvPr/>
        </p:nvPicPr>
        <p:blipFill>
          <a:blip r:embed="rId2"/>
          <a:stretch>
            <a:fillRect/>
          </a:stretch>
        </p:blipFill>
        <p:spPr>
          <a:xfrm>
            <a:off x="654591" y="643467"/>
            <a:ext cx="5269417" cy="3280212"/>
          </a:xfrm>
          <a:prstGeom prst="rect">
            <a:avLst/>
          </a:prstGeom>
        </p:spPr>
      </p:pic>
      <p:pic>
        <p:nvPicPr>
          <p:cNvPr id="12" name="Picture 11">
            <a:extLst>
              <a:ext uri="{FF2B5EF4-FFF2-40B4-BE49-F238E27FC236}">
                <a16:creationId xmlns:a16="http://schemas.microsoft.com/office/drawing/2014/main" id="{6C2FD245-29A7-4017-AC35-BA04FF5C9DFC}"/>
              </a:ext>
            </a:extLst>
          </p:cNvPr>
          <p:cNvPicPr>
            <a:picLocks noChangeAspect="1"/>
          </p:cNvPicPr>
          <p:nvPr/>
        </p:nvPicPr>
        <p:blipFill>
          <a:blip r:embed="rId3"/>
          <a:stretch>
            <a:fillRect/>
          </a:stretch>
        </p:blipFill>
        <p:spPr>
          <a:xfrm>
            <a:off x="6267990" y="643467"/>
            <a:ext cx="5269417" cy="3280212"/>
          </a:xfrm>
          <a:prstGeom prst="rect">
            <a:avLst/>
          </a:prstGeom>
        </p:spPr>
      </p:pic>
      <p:sp>
        <p:nvSpPr>
          <p:cNvPr id="22" name="Rectangle 21">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5EF08-E760-4095-AE86-DABFB2E0E65E}"/>
              </a:ext>
            </a:extLst>
          </p:cNvPr>
          <p:cNvSpPr>
            <a:spLocks noGrp="1"/>
          </p:cNvSpPr>
          <p:nvPr>
            <p:ph type="title"/>
          </p:nvPr>
        </p:nvSpPr>
        <p:spPr>
          <a:xfrm>
            <a:off x="969264" y="4535424"/>
            <a:ext cx="3685032" cy="1586162"/>
          </a:xfrm>
        </p:spPr>
        <p:txBody>
          <a:bodyPr anchor="t">
            <a:normAutofit/>
          </a:bodyPr>
          <a:lstStyle/>
          <a:p>
            <a:r>
              <a:rPr lang="en-US" sz="2600" b="0" i="0">
                <a:solidFill>
                  <a:schemeClr val="bg1"/>
                </a:solidFill>
                <a:effectLst/>
                <a:latin typeface="Open Sans" panose="020B0606030504020204" pitchFamily="34" charset="0"/>
              </a:rPr>
              <a:t>Correlation between Average Price Per Pack vs. Yearly Number Of Packs Per Capita </a:t>
            </a:r>
            <a:endParaRPr lang="en-US" sz="2600">
              <a:solidFill>
                <a:schemeClr val="bg1"/>
              </a:solidFill>
            </a:endParaRPr>
          </a:p>
        </p:txBody>
      </p:sp>
      <p:sp>
        <p:nvSpPr>
          <p:cNvPr id="3" name="Content Placeholder 2">
            <a:extLst>
              <a:ext uri="{FF2B5EF4-FFF2-40B4-BE49-F238E27FC236}">
                <a16:creationId xmlns:a16="http://schemas.microsoft.com/office/drawing/2014/main" id="{05013AB6-8513-41C1-A2BB-3B4A94430ABA}"/>
              </a:ext>
            </a:extLst>
          </p:cNvPr>
          <p:cNvSpPr>
            <a:spLocks noGrp="1"/>
          </p:cNvSpPr>
          <p:nvPr>
            <p:ph idx="1"/>
          </p:nvPr>
        </p:nvSpPr>
        <p:spPr>
          <a:xfrm>
            <a:off x="5074920" y="4535423"/>
            <a:ext cx="4930626" cy="1586163"/>
          </a:xfrm>
        </p:spPr>
        <p:txBody>
          <a:bodyPr>
            <a:normAutofit/>
          </a:bodyPr>
          <a:lstStyle/>
          <a:p>
            <a:r>
              <a:rPr lang="en-US" sz="2000" dirty="0">
                <a:solidFill>
                  <a:schemeClr val="bg1"/>
                </a:solidFill>
              </a:rPr>
              <a:t>The yearly average price per pack and the yearly number of packs per capita are both approximately normally distributed.</a:t>
            </a:r>
          </a:p>
        </p:txBody>
      </p:sp>
      <p:grpSp>
        <p:nvGrpSpPr>
          <p:cNvPr id="24" name="Group 23">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25"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36733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2BC5EF08-E760-4095-AE86-DABFB2E0E65E}"/>
              </a:ext>
            </a:extLst>
          </p:cNvPr>
          <p:cNvSpPr>
            <a:spLocks noGrp="1"/>
          </p:cNvSpPr>
          <p:nvPr>
            <p:ph type="title"/>
          </p:nvPr>
        </p:nvSpPr>
        <p:spPr>
          <a:xfrm>
            <a:off x="556237" y="1691662"/>
            <a:ext cx="3582073" cy="4279709"/>
          </a:xfrm>
        </p:spPr>
        <p:txBody>
          <a:bodyPr anchor="ctr">
            <a:normAutofit/>
          </a:bodyPr>
          <a:lstStyle/>
          <a:p>
            <a:r>
              <a:rPr lang="en-US" sz="3700" b="0" i="0" dirty="0">
                <a:solidFill>
                  <a:schemeClr val="bg1"/>
                </a:solidFill>
                <a:effectLst/>
                <a:latin typeface="Open Sans" panose="020B0606030504020204" pitchFamily="34" charset="0"/>
              </a:rPr>
              <a:t>Correlation between Average Price Per Pack vs. Yearly Number Of Packs Per Capita </a:t>
            </a:r>
            <a:endParaRPr lang="en-US" sz="3700" dirty="0">
              <a:solidFill>
                <a:schemeClr val="bg1"/>
              </a:solidFill>
            </a:endParaRPr>
          </a:p>
        </p:txBody>
      </p:sp>
      <p:sp>
        <p:nvSpPr>
          <p:cNvPr id="3" name="Content Placeholder 2">
            <a:extLst>
              <a:ext uri="{FF2B5EF4-FFF2-40B4-BE49-F238E27FC236}">
                <a16:creationId xmlns:a16="http://schemas.microsoft.com/office/drawing/2014/main" id="{05013AB6-8513-41C1-A2BB-3B4A94430ABA}"/>
              </a:ext>
            </a:extLst>
          </p:cNvPr>
          <p:cNvSpPr>
            <a:spLocks noGrp="1"/>
          </p:cNvSpPr>
          <p:nvPr>
            <p:ph idx="1"/>
          </p:nvPr>
        </p:nvSpPr>
        <p:spPr>
          <a:xfrm>
            <a:off x="5461838" y="1231144"/>
            <a:ext cx="5716988" cy="4279709"/>
          </a:xfrm>
        </p:spPr>
        <p:txBody>
          <a:bodyPr anchor="ctr">
            <a:noAutofit/>
          </a:bodyPr>
          <a:lstStyle/>
          <a:p>
            <a:pPr marL="0" indent="0">
              <a:buNone/>
            </a:pPr>
            <a:r>
              <a:rPr lang="en-US" sz="2000" dirty="0"/>
              <a:t>Code to compute both histograms:</a:t>
            </a:r>
          </a:p>
          <a:p>
            <a:pPr marL="0" indent="0">
              <a:buNone/>
            </a:pPr>
            <a:endParaRPr lang="en-US" sz="2000" dirty="0"/>
          </a:p>
          <a:p>
            <a:pPr marL="0" indent="0">
              <a:buNone/>
            </a:pPr>
            <a:r>
              <a:rPr lang="en-US" sz="2000" dirty="0"/>
              <a:t>avgprs1 &lt;- </a:t>
            </a:r>
            <a:r>
              <a:rPr lang="en-US" sz="2000" dirty="0" err="1"/>
              <a:t>ggplot</a:t>
            </a:r>
            <a:r>
              <a:rPr lang="en-US" sz="2000" dirty="0"/>
              <a:t>(Cigarette, </a:t>
            </a:r>
            <a:r>
              <a:rPr lang="en-US" sz="2000" dirty="0" err="1"/>
              <a:t>aes</a:t>
            </a:r>
            <a:r>
              <a:rPr lang="en-US" sz="2000" dirty="0"/>
              <a:t>(x=</a:t>
            </a:r>
            <a:r>
              <a:rPr lang="en-US" sz="2000" dirty="0" err="1"/>
              <a:t>avgprs</a:t>
            </a:r>
            <a:r>
              <a:rPr lang="en-US" sz="2000" dirty="0"/>
              <a:t>)) + </a:t>
            </a:r>
            <a:r>
              <a:rPr lang="en-US" sz="2000" dirty="0" err="1"/>
              <a:t>geom_histogram</a:t>
            </a:r>
            <a:r>
              <a:rPr lang="en-US" sz="2000" dirty="0"/>
              <a:t>(</a:t>
            </a:r>
            <a:r>
              <a:rPr lang="en-US" sz="2000" dirty="0" err="1"/>
              <a:t>binwidth</a:t>
            </a:r>
            <a:r>
              <a:rPr lang="en-US" sz="2000" dirty="0"/>
              <a:t> = 5, color = "firebrick", fill = "darkgoldenrod1") + </a:t>
            </a:r>
          </a:p>
          <a:p>
            <a:pPr marL="0" indent="0">
              <a:buNone/>
            </a:pPr>
            <a:r>
              <a:rPr lang="en-US" sz="2000" dirty="0"/>
              <a:t>  </a:t>
            </a:r>
            <a:r>
              <a:rPr lang="en-US" sz="2000" dirty="0" err="1"/>
              <a:t>xlab</a:t>
            </a:r>
            <a:r>
              <a:rPr lang="en-US" sz="2000" dirty="0"/>
              <a:t>("Average Price Per Pack (cents)") + </a:t>
            </a:r>
            <a:r>
              <a:rPr lang="en-US" sz="2000" dirty="0" err="1"/>
              <a:t>ylab</a:t>
            </a:r>
            <a:r>
              <a:rPr lang="en-US" sz="2000" dirty="0"/>
              <a:t>("Frequencies") + </a:t>
            </a:r>
            <a:r>
              <a:rPr lang="en-US" sz="2000" dirty="0" err="1"/>
              <a:t>ggtitle</a:t>
            </a:r>
            <a:r>
              <a:rPr lang="en-US" sz="2000" dirty="0"/>
              <a:t>("Histogram of Average Price Per Pack of Cigarettes (cents)")</a:t>
            </a:r>
          </a:p>
          <a:p>
            <a:pPr marL="0" indent="0">
              <a:buNone/>
            </a:pPr>
            <a:endParaRPr lang="en-US" sz="2000" dirty="0"/>
          </a:p>
          <a:p>
            <a:pPr marL="0" indent="0">
              <a:buNone/>
            </a:pPr>
            <a:r>
              <a:rPr lang="en-US" sz="2000" dirty="0"/>
              <a:t>packpc1 &lt;- </a:t>
            </a:r>
            <a:r>
              <a:rPr lang="en-US" sz="2000" dirty="0" err="1"/>
              <a:t>ggplot</a:t>
            </a:r>
            <a:r>
              <a:rPr lang="en-US" sz="2000" dirty="0"/>
              <a:t>(Cigarette, </a:t>
            </a:r>
            <a:r>
              <a:rPr lang="en-US" sz="2000" dirty="0" err="1"/>
              <a:t>aes</a:t>
            </a:r>
            <a:r>
              <a:rPr lang="en-US" sz="2000" dirty="0"/>
              <a:t>(x=</a:t>
            </a:r>
            <a:r>
              <a:rPr lang="en-US" sz="2000" dirty="0" err="1"/>
              <a:t>packpc</a:t>
            </a:r>
            <a:r>
              <a:rPr lang="en-US" sz="2000" dirty="0"/>
              <a:t>)) + </a:t>
            </a:r>
            <a:r>
              <a:rPr lang="en-US" sz="2000" dirty="0" err="1"/>
              <a:t>geom_histogram</a:t>
            </a:r>
            <a:r>
              <a:rPr lang="en-US" sz="2000" dirty="0"/>
              <a:t>(</a:t>
            </a:r>
            <a:r>
              <a:rPr lang="en-US" sz="2000" dirty="0" err="1"/>
              <a:t>binwidth</a:t>
            </a:r>
            <a:r>
              <a:rPr lang="en-US" sz="2000" dirty="0"/>
              <a:t> = 5, color = "firebrick", fill = "darkgoldenrod1") +</a:t>
            </a:r>
          </a:p>
          <a:p>
            <a:pPr marL="0" indent="0">
              <a:buNone/>
            </a:pPr>
            <a:r>
              <a:rPr lang="en-US" sz="2000" dirty="0"/>
              <a:t>  </a:t>
            </a:r>
            <a:r>
              <a:rPr lang="en-US" sz="2000" dirty="0" err="1"/>
              <a:t>xlab</a:t>
            </a:r>
            <a:r>
              <a:rPr lang="en-US" sz="2000" dirty="0"/>
              <a:t>("Yearly Number of Packs Per Capita") + </a:t>
            </a:r>
            <a:r>
              <a:rPr lang="en-US" sz="2000" dirty="0" err="1"/>
              <a:t>ylab</a:t>
            </a:r>
            <a:r>
              <a:rPr lang="en-US" sz="2000" dirty="0"/>
              <a:t>("Frequencies") + </a:t>
            </a:r>
            <a:r>
              <a:rPr lang="en-US" sz="2000" dirty="0" err="1"/>
              <a:t>ggtitle</a:t>
            </a:r>
            <a:r>
              <a:rPr lang="en-US" sz="2000" dirty="0"/>
              <a:t>("Histogram of Yearly Number of Packs Per Capita")</a:t>
            </a:r>
          </a:p>
          <a:p>
            <a:pPr marL="0" indent="0">
              <a:buNone/>
            </a:pPr>
            <a:endParaRPr lang="en-US" sz="2000" dirty="0"/>
          </a:p>
          <a:p>
            <a:pPr marL="0" indent="0">
              <a:buNone/>
            </a:pPr>
            <a:r>
              <a:rPr lang="en-US" sz="2000" dirty="0"/>
              <a:t>avgprs1</a:t>
            </a:r>
          </a:p>
          <a:p>
            <a:pPr marL="0" indent="0">
              <a:buNone/>
            </a:pPr>
            <a:r>
              <a:rPr lang="en-US" sz="2000" dirty="0"/>
              <a:t>packpc1</a:t>
            </a:r>
          </a:p>
        </p:txBody>
      </p:sp>
    </p:spTree>
    <p:extLst>
      <p:ext uri="{BB962C8B-B14F-4D97-AF65-F5344CB8AC3E}">
        <p14:creationId xmlns:p14="http://schemas.microsoft.com/office/powerpoint/2010/main" val="3867109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E483438-279B-4A78-B50C-6CDA56401914}"/>
              </a:ext>
            </a:extLst>
          </p:cNvPr>
          <p:cNvPicPr>
            <a:picLocks noChangeAspect="1"/>
          </p:cNvPicPr>
          <p:nvPr/>
        </p:nvPicPr>
        <p:blipFill>
          <a:blip r:embed="rId2"/>
          <a:stretch>
            <a:fillRect/>
          </a:stretch>
        </p:blipFill>
        <p:spPr>
          <a:xfrm>
            <a:off x="654591" y="643467"/>
            <a:ext cx="5269417" cy="3280212"/>
          </a:xfrm>
          <a:prstGeom prst="rect">
            <a:avLst/>
          </a:prstGeom>
        </p:spPr>
      </p:pic>
      <p:pic>
        <p:nvPicPr>
          <p:cNvPr id="12" name="Picture 11">
            <a:extLst>
              <a:ext uri="{FF2B5EF4-FFF2-40B4-BE49-F238E27FC236}">
                <a16:creationId xmlns:a16="http://schemas.microsoft.com/office/drawing/2014/main" id="{4F63163A-217C-45DC-B3E0-97E846EEB3F2}"/>
              </a:ext>
            </a:extLst>
          </p:cNvPr>
          <p:cNvPicPr>
            <a:picLocks noChangeAspect="1"/>
          </p:cNvPicPr>
          <p:nvPr/>
        </p:nvPicPr>
        <p:blipFill>
          <a:blip r:embed="rId3"/>
          <a:stretch>
            <a:fillRect/>
          </a:stretch>
        </p:blipFill>
        <p:spPr>
          <a:xfrm>
            <a:off x="6267990" y="643467"/>
            <a:ext cx="5269417" cy="3280212"/>
          </a:xfrm>
          <a:prstGeom prst="rect">
            <a:avLst/>
          </a:prstGeom>
        </p:spPr>
      </p:pic>
      <p:sp>
        <p:nvSpPr>
          <p:cNvPr id="21" name="Rectangle 20">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5EF08-E760-4095-AE86-DABFB2E0E65E}"/>
              </a:ext>
            </a:extLst>
          </p:cNvPr>
          <p:cNvSpPr>
            <a:spLocks noGrp="1"/>
          </p:cNvSpPr>
          <p:nvPr>
            <p:ph type="title"/>
          </p:nvPr>
        </p:nvSpPr>
        <p:spPr>
          <a:xfrm>
            <a:off x="969264" y="4535424"/>
            <a:ext cx="3685032" cy="1586162"/>
          </a:xfrm>
        </p:spPr>
        <p:txBody>
          <a:bodyPr anchor="t">
            <a:normAutofit/>
          </a:bodyPr>
          <a:lstStyle/>
          <a:p>
            <a:r>
              <a:rPr lang="en-US" sz="2600" b="0" i="0">
                <a:solidFill>
                  <a:schemeClr val="bg1"/>
                </a:solidFill>
                <a:effectLst/>
                <a:latin typeface="Open Sans" panose="020B0606030504020204" pitchFamily="34" charset="0"/>
              </a:rPr>
              <a:t>Correlation between Average Price Per Pack vs. Yearly Number Of Packs Per Capita </a:t>
            </a:r>
            <a:endParaRPr lang="en-US" sz="2600">
              <a:solidFill>
                <a:schemeClr val="bg1"/>
              </a:solidFill>
            </a:endParaRPr>
          </a:p>
        </p:txBody>
      </p:sp>
      <p:sp>
        <p:nvSpPr>
          <p:cNvPr id="3" name="Content Placeholder 2">
            <a:extLst>
              <a:ext uri="{FF2B5EF4-FFF2-40B4-BE49-F238E27FC236}">
                <a16:creationId xmlns:a16="http://schemas.microsoft.com/office/drawing/2014/main" id="{05013AB6-8513-41C1-A2BB-3B4A94430ABA}"/>
              </a:ext>
            </a:extLst>
          </p:cNvPr>
          <p:cNvSpPr>
            <a:spLocks noGrp="1"/>
          </p:cNvSpPr>
          <p:nvPr>
            <p:ph idx="1"/>
          </p:nvPr>
        </p:nvSpPr>
        <p:spPr>
          <a:xfrm>
            <a:off x="5074920" y="4535423"/>
            <a:ext cx="4930626" cy="1586163"/>
          </a:xfrm>
        </p:spPr>
        <p:txBody>
          <a:bodyPr>
            <a:normAutofit/>
          </a:bodyPr>
          <a:lstStyle/>
          <a:p>
            <a:r>
              <a:rPr lang="en-US" sz="2000">
                <a:solidFill>
                  <a:schemeClr val="bg1"/>
                </a:solidFill>
              </a:rPr>
              <a:t>The yearly average price per pack and the yearly number of packs per capita are both approximately normally distributed.</a:t>
            </a:r>
          </a:p>
        </p:txBody>
      </p:sp>
      <p:grpSp>
        <p:nvGrpSpPr>
          <p:cNvPr id="23" name="Group 22">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24"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760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2BC5EF08-E760-4095-AE86-DABFB2E0E65E}"/>
              </a:ext>
            </a:extLst>
          </p:cNvPr>
          <p:cNvSpPr>
            <a:spLocks noGrp="1"/>
          </p:cNvSpPr>
          <p:nvPr>
            <p:ph type="title"/>
          </p:nvPr>
        </p:nvSpPr>
        <p:spPr>
          <a:xfrm>
            <a:off x="556237" y="1896663"/>
            <a:ext cx="3582073" cy="4279709"/>
          </a:xfrm>
        </p:spPr>
        <p:txBody>
          <a:bodyPr anchor="ctr">
            <a:normAutofit/>
          </a:bodyPr>
          <a:lstStyle/>
          <a:p>
            <a:r>
              <a:rPr lang="en-US" sz="3700" b="0" i="0" dirty="0">
                <a:solidFill>
                  <a:schemeClr val="bg1"/>
                </a:solidFill>
                <a:effectLst/>
                <a:latin typeface="Open Sans" panose="020B0606030504020204" pitchFamily="34" charset="0"/>
              </a:rPr>
              <a:t>Correlation between Average Price Per Pack vs. Yearly Number Of Packs Per Capita </a:t>
            </a:r>
            <a:endParaRPr lang="en-US" sz="3700" dirty="0">
              <a:solidFill>
                <a:schemeClr val="bg1"/>
              </a:solidFill>
            </a:endParaRPr>
          </a:p>
        </p:txBody>
      </p:sp>
      <p:sp>
        <p:nvSpPr>
          <p:cNvPr id="3" name="Content Placeholder 2">
            <a:extLst>
              <a:ext uri="{FF2B5EF4-FFF2-40B4-BE49-F238E27FC236}">
                <a16:creationId xmlns:a16="http://schemas.microsoft.com/office/drawing/2014/main" id="{05013AB6-8513-41C1-A2BB-3B4A94430ABA}"/>
              </a:ext>
            </a:extLst>
          </p:cNvPr>
          <p:cNvSpPr>
            <a:spLocks noGrp="1"/>
          </p:cNvSpPr>
          <p:nvPr>
            <p:ph idx="1"/>
          </p:nvPr>
        </p:nvSpPr>
        <p:spPr>
          <a:xfrm>
            <a:off x="5573864" y="1166933"/>
            <a:ext cx="5716988" cy="4279709"/>
          </a:xfrm>
        </p:spPr>
        <p:txBody>
          <a:bodyPr anchor="ctr">
            <a:normAutofit/>
          </a:bodyPr>
          <a:lstStyle/>
          <a:p>
            <a:pPr marL="0" indent="0">
              <a:buNone/>
            </a:pPr>
            <a:r>
              <a:rPr lang="en-US" sz="2000" dirty="0"/>
              <a:t>Code to compute both Q-Q plots:</a:t>
            </a:r>
          </a:p>
          <a:p>
            <a:pPr marL="0" indent="0">
              <a:buNone/>
            </a:pPr>
            <a:endParaRPr lang="en-US" sz="2000" dirty="0"/>
          </a:p>
          <a:p>
            <a:pPr marL="0" indent="0">
              <a:buNone/>
            </a:pPr>
            <a:r>
              <a:rPr lang="en-US" sz="2000" dirty="0"/>
              <a:t>avgprs2 &lt;- </a:t>
            </a:r>
            <a:r>
              <a:rPr lang="en-US" sz="2000" dirty="0" err="1"/>
              <a:t>ggplot</a:t>
            </a:r>
            <a:r>
              <a:rPr lang="en-US" sz="2000" dirty="0"/>
              <a:t>(Cigarette, </a:t>
            </a:r>
            <a:r>
              <a:rPr lang="en-US" sz="2000" dirty="0" err="1"/>
              <a:t>aes</a:t>
            </a:r>
            <a:r>
              <a:rPr lang="en-US" sz="2000" dirty="0"/>
              <a:t>(sample = </a:t>
            </a:r>
            <a:r>
              <a:rPr lang="en-US" sz="2000" dirty="0" err="1"/>
              <a:t>avgprs</a:t>
            </a:r>
            <a:r>
              <a:rPr lang="en-US" sz="2000" dirty="0"/>
              <a:t>)) + </a:t>
            </a:r>
            <a:r>
              <a:rPr lang="en-US" sz="2000" dirty="0" err="1"/>
              <a:t>geom_qq</a:t>
            </a:r>
            <a:r>
              <a:rPr lang="en-US" sz="2000" dirty="0"/>
              <a:t>() + </a:t>
            </a:r>
            <a:r>
              <a:rPr lang="en-US" sz="2000" dirty="0" err="1"/>
              <a:t>ggtitle</a:t>
            </a:r>
            <a:r>
              <a:rPr lang="en-US" sz="2000" dirty="0"/>
              <a:t>("Q-Q Plot of Average Price Per Pack of Cigarettes (cents)")</a:t>
            </a:r>
          </a:p>
          <a:p>
            <a:pPr marL="0" indent="0">
              <a:buNone/>
            </a:pPr>
            <a:endParaRPr lang="en-US" sz="2000" dirty="0"/>
          </a:p>
          <a:p>
            <a:pPr marL="0" indent="0">
              <a:buNone/>
            </a:pPr>
            <a:r>
              <a:rPr lang="en-US" sz="2000" dirty="0"/>
              <a:t>packpc2 &lt;- </a:t>
            </a:r>
            <a:r>
              <a:rPr lang="en-US" sz="2000" dirty="0" err="1"/>
              <a:t>ggplot</a:t>
            </a:r>
            <a:r>
              <a:rPr lang="en-US" sz="2000" dirty="0"/>
              <a:t>(Cigarette, </a:t>
            </a:r>
            <a:r>
              <a:rPr lang="en-US" sz="2000" dirty="0" err="1"/>
              <a:t>aes</a:t>
            </a:r>
            <a:r>
              <a:rPr lang="en-US" sz="2000" dirty="0"/>
              <a:t>(sample = </a:t>
            </a:r>
            <a:r>
              <a:rPr lang="en-US" sz="2000" dirty="0" err="1"/>
              <a:t>packpc</a:t>
            </a:r>
            <a:r>
              <a:rPr lang="en-US" sz="2000" dirty="0"/>
              <a:t>)) + </a:t>
            </a:r>
            <a:r>
              <a:rPr lang="en-US" sz="2000" dirty="0" err="1"/>
              <a:t>geom_qq</a:t>
            </a:r>
            <a:r>
              <a:rPr lang="en-US" sz="2000" dirty="0"/>
              <a:t>() + </a:t>
            </a:r>
            <a:r>
              <a:rPr lang="en-US" sz="2000" dirty="0" err="1"/>
              <a:t>ggtitle</a:t>
            </a:r>
            <a:r>
              <a:rPr lang="en-US" sz="2000" dirty="0"/>
              <a:t>("Q-Q Plot of Yearly Number of Packs Per Capita")</a:t>
            </a:r>
          </a:p>
          <a:p>
            <a:pPr marL="0" indent="0">
              <a:buNone/>
            </a:pPr>
            <a:endParaRPr lang="en-US" sz="2000" dirty="0"/>
          </a:p>
          <a:p>
            <a:pPr marL="0" indent="0">
              <a:buNone/>
            </a:pPr>
            <a:r>
              <a:rPr lang="en-US" sz="2000" dirty="0"/>
              <a:t>avgprs2</a:t>
            </a:r>
          </a:p>
          <a:p>
            <a:pPr marL="0" indent="0">
              <a:buNone/>
            </a:pPr>
            <a:r>
              <a:rPr lang="en-US" sz="2000" dirty="0"/>
              <a:t>packpc2</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737257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5EF08-E760-4095-AE86-DABFB2E0E65E}"/>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4800" b="0" i="0" kern="1200" dirty="0">
                <a:solidFill>
                  <a:schemeClr val="bg1"/>
                </a:solidFill>
                <a:effectLst/>
                <a:latin typeface="+mj-lt"/>
                <a:ea typeface="+mj-ea"/>
                <a:cs typeface="+mj-cs"/>
              </a:rPr>
              <a:t>Analysis</a:t>
            </a:r>
            <a:endParaRPr lang="en-US" sz="4800" kern="1200" dirty="0">
              <a:solidFill>
                <a:schemeClr val="bg1"/>
              </a:solidFill>
              <a:latin typeface="+mj-lt"/>
              <a:ea typeface="+mj-ea"/>
              <a:cs typeface="+mj-cs"/>
            </a:endParaRPr>
          </a:p>
        </p:txBody>
      </p:sp>
      <p:grpSp>
        <p:nvGrpSpPr>
          <p:cNvPr id="23" name="Group 2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05013AB6-8513-41C1-A2BB-3B4A94430ABA}"/>
              </a:ext>
            </a:extLst>
          </p:cNvPr>
          <p:cNvSpPr>
            <a:spLocks noGrp="1"/>
          </p:cNvSpPr>
          <p:nvPr>
            <p:ph sz="half" idx="1"/>
          </p:nvPr>
        </p:nvSpPr>
        <p:spPr>
          <a:xfrm>
            <a:off x="253873" y="2712561"/>
            <a:ext cx="4186802" cy="2793251"/>
          </a:xfrm>
        </p:spPr>
        <p:txBody>
          <a:bodyPr vert="horz" lIns="91440" tIns="45720" rIns="91440" bIns="45720" rtlCol="0" anchor="t">
            <a:noAutofit/>
          </a:bodyPr>
          <a:lstStyle/>
          <a:p>
            <a:r>
              <a:rPr lang="en-US" sz="1600" dirty="0">
                <a:solidFill>
                  <a:schemeClr val="bg1"/>
                </a:solidFill>
              </a:rPr>
              <a:t>Because both the average price per pack and the yearly number of packs per capita are both normally distributed, the researcher used Pearson’s product-moment correlation to compute r, the correlation coefficient.</a:t>
            </a:r>
          </a:p>
          <a:p>
            <a:r>
              <a:rPr lang="en-US" sz="1600" dirty="0">
                <a:solidFill>
                  <a:schemeClr val="bg1"/>
                </a:solidFill>
              </a:rPr>
              <a:t>The correlation coefficient, r, is                          -0.5854443. This means that the correlation between the average price per pack and the number of packs per capita per year is </a:t>
            </a:r>
            <a:r>
              <a:rPr lang="en-US" sz="1600" b="1" dirty="0">
                <a:solidFill>
                  <a:schemeClr val="bg1"/>
                </a:solidFill>
              </a:rPr>
              <a:t>moderately</a:t>
            </a:r>
            <a:r>
              <a:rPr lang="en-US" sz="1600" dirty="0">
                <a:solidFill>
                  <a:schemeClr val="bg1"/>
                </a:solidFill>
              </a:rPr>
              <a:t> negative.</a:t>
            </a:r>
          </a:p>
          <a:p>
            <a:pPr marL="0"/>
            <a:endParaRPr lang="en-US" sz="1600" dirty="0">
              <a:solidFill>
                <a:schemeClr val="bg1"/>
              </a:solidFill>
            </a:endParaRPr>
          </a:p>
          <a:p>
            <a:pPr marL="0" indent="0">
              <a:buNone/>
            </a:pPr>
            <a:r>
              <a:rPr lang="en-US" sz="1600" dirty="0">
                <a:solidFill>
                  <a:schemeClr val="bg1"/>
                </a:solidFill>
              </a:rPr>
              <a:t>Code to compute correlation strength:</a:t>
            </a:r>
          </a:p>
          <a:p>
            <a:pPr marL="0" indent="0">
              <a:buNone/>
            </a:pPr>
            <a:r>
              <a:rPr lang="en-US" sz="1600" dirty="0" err="1">
                <a:solidFill>
                  <a:schemeClr val="bg1"/>
                </a:solidFill>
              </a:rPr>
              <a:t>cor.test</a:t>
            </a:r>
            <a:r>
              <a:rPr lang="en-US" sz="1600" dirty="0">
                <a:solidFill>
                  <a:schemeClr val="bg1"/>
                </a:solidFill>
              </a:rPr>
              <a:t>(</a:t>
            </a:r>
            <a:r>
              <a:rPr lang="en-US" sz="1600" dirty="0" err="1">
                <a:solidFill>
                  <a:schemeClr val="bg1"/>
                </a:solidFill>
              </a:rPr>
              <a:t>Cigarette$avgprs</a:t>
            </a:r>
            <a:r>
              <a:rPr lang="en-US" sz="1600" dirty="0">
                <a:solidFill>
                  <a:schemeClr val="bg1"/>
                </a:solidFill>
              </a:rPr>
              <a:t>, </a:t>
            </a:r>
            <a:r>
              <a:rPr lang="en-US" sz="1600" dirty="0" err="1">
                <a:solidFill>
                  <a:schemeClr val="bg1"/>
                </a:solidFill>
              </a:rPr>
              <a:t>Cigarette$packpc</a:t>
            </a:r>
            <a:r>
              <a:rPr lang="en-US" sz="1600" dirty="0">
                <a:solidFill>
                  <a:schemeClr val="bg1"/>
                </a:solidFill>
              </a:rPr>
              <a:t>, method = "</a:t>
            </a:r>
            <a:r>
              <a:rPr lang="en-US" sz="1600" dirty="0" err="1">
                <a:solidFill>
                  <a:schemeClr val="bg1"/>
                </a:solidFill>
              </a:rPr>
              <a:t>pearson</a:t>
            </a:r>
            <a:r>
              <a:rPr lang="en-US" sz="1600" dirty="0">
                <a:solidFill>
                  <a:schemeClr val="bg1"/>
                </a:solidFill>
              </a:rPr>
              <a:t>", use = "</a:t>
            </a:r>
            <a:r>
              <a:rPr lang="en-US" sz="1600" dirty="0" err="1">
                <a:solidFill>
                  <a:schemeClr val="bg1"/>
                </a:solidFill>
              </a:rPr>
              <a:t>complete.obs</a:t>
            </a:r>
            <a:r>
              <a:rPr lang="en-US" sz="1600" dirty="0">
                <a:solidFill>
                  <a:schemeClr val="bg1"/>
                </a:solidFill>
              </a:rPr>
              <a:t>")</a:t>
            </a:r>
          </a:p>
        </p:txBody>
      </p:sp>
      <p:pic>
        <p:nvPicPr>
          <p:cNvPr id="14" name="Content Placeholder 13">
            <a:extLst>
              <a:ext uri="{FF2B5EF4-FFF2-40B4-BE49-F238E27FC236}">
                <a16:creationId xmlns:a16="http://schemas.microsoft.com/office/drawing/2014/main" id="{A4D94E4B-B424-4D34-8469-28943F8AE0C4}"/>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Tree>
    <p:extLst>
      <p:ext uri="{BB962C8B-B14F-4D97-AF65-F5344CB8AC3E}">
        <p14:creationId xmlns:p14="http://schemas.microsoft.com/office/powerpoint/2010/main" val="1287277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5EF08-E760-4095-AE86-DABFB2E0E65E}"/>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4800" b="0" i="0" kern="1200">
                <a:solidFill>
                  <a:schemeClr val="bg1"/>
                </a:solidFill>
                <a:effectLst/>
                <a:latin typeface="+mj-lt"/>
                <a:ea typeface="+mj-ea"/>
                <a:cs typeface="+mj-cs"/>
              </a:rPr>
              <a:t>Analysis</a:t>
            </a:r>
            <a:endParaRPr lang="en-US" sz="4800" kern="1200">
              <a:solidFill>
                <a:schemeClr val="bg1"/>
              </a:solidFill>
              <a:latin typeface="+mj-lt"/>
              <a:ea typeface="+mj-ea"/>
              <a:cs typeface="+mj-cs"/>
            </a:endParaRPr>
          </a:p>
        </p:txBody>
      </p:sp>
      <p:grpSp>
        <p:nvGrpSpPr>
          <p:cNvPr id="18" name="Group 2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0"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05013AB6-8513-41C1-A2BB-3B4A94430ABA}"/>
              </a:ext>
            </a:extLst>
          </p:cNvPr>
          <p:cNvSpPr>
            <a:spLocks noGrp="1"/>
          </p:cNvSpPr>
          <p:nvPr>
            <p:ph sz="half" idx="1"/>
          </p:nvPr>
        </p:nvSpPr>
        <p:spPr>
          <a:xfrm>
            <a:off x="300736" y="3383121"/>
            <a:ext cx="4048626" cy="2793251"/>
          </a:xfrm>
        </p:spPr>
        <p:txBody>
          <a:bodyPr vert="horz" lIns="91440" tIns="45720" rIns="91440" bIns="45720" rtlCol="0" anchor="t">
            <a:normAutofit fontScale="92500" lnSpcReduction="20000"/>
          </a:bodyPr>
          <a:lstStyle/>
          <a:p>
            <a:r>
              <a:rPr lang="en-US" sz="1700" dirty="0">
                <a:solidFill>
                  <a:schemeClr val="bg1"/>
                </a:solidFill>
              </a:rPr>
              <a:t>The linear regression for the Average Price Per Pack (cents) vs. Number of Packs Per Capita Per Year is:</a:t>
            </a:r>
          </a:p>
          <a:p>
            <a:pPr marL="0" indent="0">
              <a:buNone/>
            </a:pPr>
            <a:r>
              <a:rPr lang="en-US" sz="1700" dirty="0">
                <a:solidFill>
                  <a:schemeClr val="bg1"/>
                </a:solidFill>
              </a:rPr>
              <a:t>y = -0.4088 x + 167.8774</a:t>
            </a:r>
          </a:p>
          <a:p>
            <a:pPr marL="0" indent="0">
              <a:buNone/>
            </a:pPr>
            <a:r>
              <a:rPr lang="en-US" sz="1700" dirty="0">
                <a:solidFill>
                  <a:schemeClr val="bg1"/>
                </a:solidFill>
              </a:rPr>
              <a:t>x = Average Price Per Pack (cents) </a:t>
            </a:r>
          </a:p>
          <a:p>
            <a:pPr marL="0" indent="0">
              <a:buNone/>
            </a:pPr>
            <a:r>
              <a:rPr lang="en-US" sz="1700" dirty="0">
                <a:solidFill>
                  <a:schemeClr val="bg1"/>
                </a:solidFill>
              </a:rPr>
              <a:t>y = Number of Packs Per Capita Per Year </a:t>
            </a:r>
          </a:p>
          <a:p>
            <a:pPr marL="0" indent="0">
              <a:buNone/>
            </a:pPr>
            <a:endParaRPr lang="en-US" sz="1700" dirty="0">
              <a:solidFill>
                <a:schemeClr val="bg1"/>
              </a:solidFill>
            </a:endParaRPr>
          </a:p>
          <a:p>
            <a:pPr marL="0" indent="0">
              <a:buNone/>
            </a:pPr>
            <a:r>
              <a:rPr lang="en-US" sz="1700" dirty="0">
                <a:solidFill>
                  <a:schemeClr val="bg1"/>
                </a:solidFill>
              </a:rPr>
              <a:t>Code to compute this linear regression:</a:t>
            </a:r>
          </a:p>
          <a:p>
            <a:pPr marL="0" indent="0">
              <a:buNone/>
            </a:pPr>
            <a:r>
              <a:rPr lang="en-US" sz="1700" dirty="0">
                <a:solidFill>
                  <a:schemeClr val="bg1"/>
                </a:solidFill>
              </a:rPr>
              <a:t>regression1 &lt;- </a:t>
            </a:r>
            <a:r>
              <a:rPr lang="en-US" sz="1700" dirty="0" err="1">
                <a:solidFill>
                  <a:schemeClr val="bg1"/>
                </a:solidFill>
              </a:rPr>
              <a:t>lm</a:t>
            </a:r>
            <a:r>
              <a:rPr lang="en-US" sz="1700" dirty="0">
                <a:solidFill>
                  <a:schemeClr val="bg1"/>
                </a:solidFill>
              </a:rPr>
              <a:t>(</a:t>
            </a:r>
            <a:r>
              <a:rPr lang="en-US" sz="1700" dirty="0" err="1">
                <a:solidFill>
                  <a:schemeClr val="bg1"/>
                </a:solidFill>
              </a:rPr>
              <a:t>packpc</a:t>
            </a:r>
            <a:r>
              <a:rPr lang="en-US" sz="1700" dirty="0">
                <a:solidFill>
                  <a:schemeClr val="bg1"/>
                </a:solidFill>
              </a:rPr>
              <a:t> ~ </a:t>
            </a:r>
            <a:r>
              <a:rPr lang="en-US" sz="1700" dirty="0" err="1">
                <a:solidFill>
                  <a:schemeClr val="bg1"/>
                </a:solidFill>
              </a:rPr>
              <a:t>avgprs</a:t>
            </a:r>
            <a:r>
              <a:rPr lang="en-US" sz="1700" dirty="0">
                <a:solidFill>
                  <a:schemeClr val="bg1"/>
                </a:solidFill>
              </a:rPr>
              <a:t>, Cigarette)</a:t>
            </a:r>
          </a:p>
          <a:p>
            <a:pPr marL="0" indent="0">
              <a:buNone/>
            </a:pPr>
            <a:r>
              <a:rPr lang="en-US" sz="1700" dirty="0">
                <a:solidFill>
                  <a:schemeClr val="bg1"/>
                </a:solidFill>
              </a:rPr>
              <a:t>regression1</a:t>
            </a:r>
          </a:p>
          <a:p>
            <a:endParaRPr lang="en-US" sz="1300" dirty="0">
              <a:solidFill>
                <a:schemeClr val="bg1"/>
              </a:solidFill>
            </a:endParaRPr>
          </a:p>
        </p:txBody>
      </p:sp>
      <p:pic>
        <p:nvPicPr>
          <p:cNvPr id="14" name="Content Placeholder 13">
            <a:extLst>
              <a:ext uri="{FF2B5EF4-FFF2-40B4-BE49-F238E27FC236}">
                <a16:creationId xmlns:a16="http://schemas.microsoft.com/office/drawing/2014/main" id="{A4D94E4B-B424-4D34-8469-28943F8AE0C4}"/>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
        <p:nvSpPr>
          <p:cNvPr id="4" name="TextBox 3">
            <a:extLst>
              <a:ext uri="{FF2B5EF4-FFF2-40B4-BE49-F238E27FC236}">
                <a16:creationId xmlns:a16="http://schemas.microsoft.com/office/drawing/2014/main" id="{04DA4349-AC37-4B41-A61E-77CD8EC7A588}"/>
              </a:ext>
            </a:extLst>
          </p:cNvPr>
          <p:cNvSpPr txBox="1"/>
          <p:nvPr/>
        </p:nvSpPr>
        <p:spPr>
          <a:xfrm>
            <a:off x="5248732" y="4401563"/>
            <a:ext cx="6642532" cy="413497"/>
          </a:xfrm>
          <a:prstGeom prst="rect">
            <a:avLst/>
          </a:prstGeom>
          <a:solidFill>
            <a:srgbClr val="000000">
              <a:alpha val="50000"/>
            </a:srgbClr>
          </a:solidFill>
          <a:ln>
            <a:noFill/>
          </a:ln>
        </p:spPr>
        <p:txBody>
          <a:bodyPr wrap="square" rtlCol="0">
            <a:noAutofit/>
          </a:bodyPr>
          <a:lstStyle/>
          <a:p>
            <a:pPr algn="ctr">
              <a:spcAft>
                <a:spcPts val="600"/>
              </a:spcAft>
            </a:pPr>
            <a:r>
              <a:rPr lang="en-US" sz="1300">
                <a:solidFill>
                  <a:srgbClr val="FFFFFF"/>
                </a:solidFill>
              </a:rPr>
              <a:t>y = -0.4088 x + 167.8774 </a:t>
            </a:r>
          </a:p>
        </p:txBody>
      </p:sp>
    </p:spTree>
    <p:extLst>
      <p:ext uri="{BB962C8B-B14F-4D97-AF65-F5344CB8AC3E}">
        <p14:creationId xmlns:p14="http://schemas.microsoft.com/office/powerpoint/2010/main" val="2392620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5EF08-E760-4095-AE86-DABFB2E0E65E}"/>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4800" b="0" i="0" kern="1200">
                <a:solidFill>
                  <a:schemeClr val="bg1"/>
                </a:solidFill>
                <a:effectLst/>
                <a:latin typeface="+mj-lt"/>
                <a:ea typeface="+mj-ea"/>
                <a:cs typeface="+mj-cs"/>
              </a:rPr>
              <a:t>Analysis</a:t>
            </a:r>
            <a:endParaRPr lang="en-US" sz="4800" kern="1200">
              <a:solidFill>
                <a:schemeClr val="bg1"/>
              </a:solidFill>
              <a:latin typeface="+mj-lt"/>
              <a:ea typeface="+mj-ea"/>
              <a:cs typeface="+mj-cs"/>
            </a:endParaRPr>
          </a:p>
        </p:txBody>
      </p:sp>
      <p:grpSp>
        <p:nvGrpSpPr>
          <p:cNvPr id="18" name="Group 2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05013AB6-8513-41C1-A2BB-3B4A94430ABA}"/>
              </a:ext>
            </a:extLst>
          </p:cNvPr>
          <p:cNvSpPr>
            <a:spLocks noGrp="1"/>
          </p:cNvSpPr>
          <p:nvPr>
            <p:ph sz="half" idx="1"/>
          </p:nvPr>
        </p:nvSpPr>
        <p:spPr>
          <a:xfrm>
            <a:off x="767290" y="3383121"/>
            <a:ext cx="3582072" cy="2793251"/>
          </a:xfrm>
        </p:spPr>
        <p:txBody>
          <a:bodyPr vert="horz" lIns="91440" tIns="45720" rIns="91440" bIns="45720" rtlCol="0" anchor="t">
            <a:normAutofit/>
          </a:bodyPr>
          <a:lstStyle/>
          <a:p>
            <a:r>
              <a:rPr lang="en-US" sz="2000">
                <a:solidFill>
                  <a:schemeClr val="bg1"/>
                </a:solidFill>
              </a:rPr>
              <a:t>The linear regression indicates that for every 100-cent increase in the price per pack, the yearly number packs per capita would decrease by approximately 40.</a:t>
            </a:r>
          </a:p>
          <a:p>
            <a:endParaRPr lang="en-US" sz="2000">
              <a:solidFill>
                <a:schemeClr val="bg1"/>
              </a:solidFill>
            </a:endParaRPr>
          </a:p>
          <a:p>
            <a:endParaRPr lang="en-US" sz="2000">
              <a:solidFill>
                <a:schemeClr val="bg1"/>
              </a:solidFill>
            </a:endParaRPr>
          </a:p>
        </p:txBody>
      </p:sp>
      <p:pic>
        <p:nvPicPr>
          <p:cNvPr id="14" name="Content Placeholder 13">
            <a:extLst>
              <a:ext uri="{FF2B5EF4-FFF2-40B4-BE49-F238E27FC236}">
                <a16:creationId xmlns:a16="http://schemas.microsoft.com/office/drawing/2014/main" id="{A4D94E4B-B424-4D34-8469-28943F8AE0C4}"/>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
        <p:nvSpPr>
          <p:cNvPr id="22" name="TextBox 21">
            <a:extLst>
              <a:ext uri="{FF2B5EF4-FFF2-40B4-BE49-F238E27FC236}">
                <a16:creationId xmlns:a16="http://schemas.microsoft.com/office/drawing/2014/main" id="{EEB5973B-D5B3-445A-BF57-22B985CC24B0}"/>
              </a:ext>
            </a:extLst>
          </p:cNvPr>
          <p:cNvSpPr txBox="1"/>
          <p:nvPr/>
        </p:nvSpPr>
        <p:spPr>
          <a:xfrm>
            <a:off x="5248732" y="4401563"/>
            <a:ext cx="6642532" cy="413497"/>
          </a:xfrm>
          <a:prstGeom prst="rect">
            <a:avLst/>
          </a:prstGeom>
          <a:solidFill>
            <a:srgbClr val="000000">
              <a:alpha val="50000"/>
            </a:srgbClr>
          </a:solidFill>
          <a:ln>
            <a:noFill/>
          </a:ln>
        </p:spPr>
        <p:txBody>
          <a:bodyPr wrap="square" rtlCol="0">
            <a:noAutofit/>
          </a:bodyPr>
          <a:lstStyle/>
          <a:p>
            <a:pPr algn="ctr">
              <a:spcAft>
                <a:spcPts val="600"/>
              </a:spcAft>
            </a:pPr>
            <a:r>
              <a:rPr lang="en-US" sz="1300">
                <a:solidFill>
                  <a:srgbClr val="FFFFFF"/>
                </a:solidFill>
              </a:rPr>
              <a:t>y = -0.4088 x + 167.8774 </a:t>
            </a:r>
          </a:p>
        </p:txBody>
      </p:sp>
    </p:spTree>
    <p:extLst>
      <p:ext uri="{BB962C8B-B14F-4D97-AF65-F5344CB8AC3E}">
        <p14:creationId xmlns:p14="http://schemas.microsoft.com/office/powerpoint/2010/main" val="1897729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5EF08-E760-4095-AE86-DABFB2E0E65E}"/>
              </a:ext>
            </a:extLst>
          </p:cNvPr>
          <p:cNvSpPr>
            <a:spLocks noGrp="1"/>
          </p:cNvSpPr>
          <p:nvPr>
            <p:ph type="title"/>
          </p:nvPr>
        </p:nvSpPr>
        <p:spPr>
          <a:xfrm>
            <a:off x="1601990" y="1072396"/>
            <a:ext cx="3582073" cy="1463472"/>
          </a:xfrm>
        </p:spPr>
        <p:txBody>
          <a:bodyPr vert="horz" lIns="91440" tIns="45720" rIns="91440" bIns="45720" rtlCol="0" anchor="t">
            <a:normAutofit/>
          </a:bodyPr>
          <a:lstStyle/>
          <a:p>
            <a:r>
              <a:rPr lang="en-US" sz="4800" b="0" i="0" kern="1200" dirty="0">
                <a:solidFill>
                  <a:schemeClr val="bg1"/>
                </a:solidFill>
                <a:effectLst/>
                <a:latin typeface="+mj-lt"/>
                <a:ea typeface="+mj-ea"/>
                <a:cs typeface="+mj-cs"/>
              </a:rPr>
              <a:t>Analysis</a:t>
            </a:r>
            <a:endParaRPr lang="en-US" sz="4800" kern="1200" dirty="0">
              <a:solidFill>
                <a:schemeClr val="bg1"/>
              </a:solidFill>
              <a:latin typeface="+mj-lt"/>
              <a:ea typeface="+mj-ea"/>
              <a:cs typeface="+mj-cs"/>
            </a:endParaRPr>
          </a:p>
        </p:txBody>
      </p:sp>
      <p:grpSp>
        <p:nvGrpSpPr>
          <p:cNvPr id="23" name="Group 2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05013AB6-8513-41C1-A2BB-3B4A94430ABA}"/>
              </a:ext>
            </a:extLst>
          </p:cNvPr>
          <p:cNvSpPr>
            <a:spLocks noGrp="1"/>
          </p:cNvSpPr>
          <p:nvPr>
            <p:ph sz="half" idx="1"/>
          </p:nvPr>
        </p:nvSpPr>
        <p:spPr>
          <a:xfrm>
            <a:off x="162874" y="1986590"/>
            <a:ext cx="4368799" cy="2793251"/>
          </a:xfrm>
        </p:spPr>
        <p:txBody>
          <a:bodyPr vert="horz" lIns="91440" tIns="45720" rIns="91440" bIns="45720" rtlCol="0" anchor="t">
            <a:noAutofit/>
          </a:bodyPr>
          <a:lstStyle/>
          <a:p>
            <a:r>
              <a:rPr lang="en-US" sz="1600" dirty="0">
                <a:solidFill>
                  <a:schemeClr val="bg1"/>
                </a:solidFill>
              </a:rPr>
              <a:t>The p-value of the average price per pack is 2e-16, which is well below 0.05 and 0.001. Therefore, the regression is statistically significant.</a:t>
            </a:r>
          </a:p>
          <a:p>
            <a:r>
              <a:rPr lang="en-US" sz="1600" dirty="0">
                <a:solidFill>
                  <a:schemeClr val="bg1"/>
                </a:solidFill>
              </a:rPr>
              <a:t>The adjusted r-squared value is 0.3415. This means that linear regression explains approximately 34.15% of the variability of the relationship between these two variables.</a:t>
            </a:r>
          </a:p>
          <a:p>
            <a:r>
              <a:rPr lang="en-US" sz="1600" dirty="0">
                <a:solidFill>
                  <a:schemeClr val="bg1"/>
                </a:solidFill>
              </a:rPr>
              <a:t>The confidence interval narrows at a price of 160 cents per pack and widens and the upper and lower price extremes between 1985 – 1995. Therefore, the accuracy of the linear regression improves near the median average price per pack.</a:t>
            </a:r>
          </a:p>
          <a:p>
            <a:pPr marL="0"/>
            <a:endParaRPr lang="en-US" sz="1600" dirty="0">
              <a:solidFill>
                <a:schemeClr val="bg1"/>
              </a:solidFill>
            </a:endParaRPr>
          </a:p>
          <a:p>
            <a:pPr marL="0" indent="0">
              <a:buNone/>
            </a:pPr>
            <a:r>
              <a:rPr lang="en-US" sz="1600" dirty="0">
                <a:solidFill>
                  <a:schemeClr val="bg1"/>
                </a:solidFill>
              </a:rPr>
              <a:t>Code to compute summary statistics of linear regression:</a:t>
            </a:r>
          </a:p>
          <a:p>
            <a:pPr marL="0" indent="0">
              <a:buNone/>
            </a:pPr>
            <a:r>
              <a:rPr lang="en-US" sz="1600" dirty="0">
                <a:solidFill>
                  <a:schemeClr val="bg1"/>
                </a:solidFill>
              </a:rPr>
              <a:t>summary(regression1)</a:t>
            </a:r>
          </a:p>
        </p:txBody>
      </p:sp>
      <p:pic>
        <p:nvPicPr>
          <p:cNvPr id="14" name="Content Placeholder 13">
            <a:extLst>
              <a:ext uri="{FF2B5EF4-FFF2-40B4-BE49-F238E27FC236}">
                <a16:creationId xmlns:a16="http://schemas.microsoft.com/office/drawing/2014/main" id="{A4D94E4B-B424-4D34-8469-28943F8AE0C4}"/>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
        <p:nvSpPr>
          <p:cNvPr id="13" name="TextBox 12">
            <a:extLst>
              <a:ext uri="{FF2B5EF4-FFF2-40B4-BE49-F238E27FC236}">
                <a16:creationId xmlns:a16="http://schemas.microsoft.com/office/drawing/2014/main" id="{91BF9434-30AA-46C9-9C58-26AFC99B5064}"/>
              </a:ext>
            </a:extLst>
          </p:cNvPr>
          <p:cNvSpPr txBox="1"/>
          <p:nvPr/>
        </p:nvSpPr>
        <p:spPr>
          <a:xfrm>
            <a:off x="5248732" y="4401563"/>
            <a:ext cx="6642532" cy="413497"/>
          </a:xfrm>
          <a:prstGeom prst="rect">
            <a:avLst/>
          </a:prstGeom>
          <a:solidFill>
            <a:srgbClr val="000000">
              <a:alpha val="50000"/>
            </a:srgbClr>
          </a:solidFill>
          <a:ln>
            <a:noFill/>
          </a:ln>
        </p:spPr>
        <p:txBody>
          <a:bodyPr wrap="square" rtlCol="0">
            <a:noAutofit/>
          </a:bodyPr>
          <a:lstStyle/>
          <a:p>
            <a:pPr algn="ctr">
              <a:spcAft>
                <a:spcPts val="600"/>
              </a:spcAft>
            </a:pPr>
            <a:r>
              <a:rPr lang="en-US" sz="1300">
                <a:solidFill>
                  <a:srgbClr val="FFFFFF"/>
                </a:solidFill>
              </a:rPr>
              <a:t>y = -0.4088 x + 167.8774 </a:t>
            </a:r>
          </a:p>
        </p:txBody>
      </p:sp>
    </p:spTree>
    <p:extLst>
      <p:ext uri="{BB962C8B-B14F-4D97-AF65-F5344CB8AC3E}">
        <p14:creationId xmlns:p14="http://schemas.microsoft.com/office/powerpoint/2010/main" val="3460843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B9E688-0851-478E-8540-A1B612E80E14}"/>
              </a:ext>
            </a:extLst>
          </p:cNvPr>
          <p:cNvSpPr>
            <a:spLocks noGrp="1"/>
          </p:cNvSpPr>
          <p:nvPr>
            <p:ph type="title"/>
          </p:nvPr>
        </p:nvSpPr>
        <p:spPr>
          <a:xfrm>
            <a:off x="880281" y="921452"/>
            <a:ext cx="4985018" cy="3268639"/>
          </a:xfrm>
        </p:spPr>
        <p:txBody>
          <a:bodyPr vert="horz" lIns="91440" tIns="45720" rIns="91440" bIns="45720" rtlCol="0" anchor="b">
            <a:normAutofit/>
          </a:bodyPr>
          <a:lstStyle/>
          <a:p>
            <a:r>
              <a:rPr lang="en-US" sz="7200" b="0" i="0" kern="1200">
                <a:solidFill>
                  <a:schemeClr val="tx1"/>
                </a:solidFill>
                <a:effectLst/>
                <a:latin typeface="+mj-lt"/>
                <a:ea typeface="+mj-ea"/>
                <a:cs typeface="+mj-cs"/>
              </a:rPr>
              <a:t>Part 4</a:t>
            </a:r>
            <a:endParaRPr lang="en-US" sz="7200" kern="1200">
              <a:solidFill>
                <a:schemeClr val="tx1"/>
              </a:solidFill>
              <a:latin typeface="+mj-lt"/>
              <a:ea typeface="+mj-ea"/>
              <a:cs typeface="+mj-cs"/>
            </a:endParaRPr>
          </a:p>
        </p:txBody>
      </p:sp>
      <p:sp>
        <p:nvSpPr>
          <p:cNvPr id="4" name="Text Placeholder 3">
            <a:extLst>
              <a:ext uri="{FF2B5EF4-FFF2-40B4-BE49-F238E27FC236}">
                <a16:creationId xmlns:a16="http://schemas.microsoft.com/office/drawing/2014/main" id="{E111AB6A-8DA5-4EBB-932A-C19AF4701236}"/>
              </a:ext>
            </a:extLst>
          </p:cNvPr>
          <p:cNvSpPr>
            <a:spLocks noGrp="1"/>
          </p:cNvSpPr>
          <p:nvPr>
            <p:ph type="body" idx="1"/>
          </p:nvPr>
        </p:nvSpPr>
        <p:spPr>
          <a:xfrm>
            <a:off x="880281" y="4285129"/>
            <a:ext cx="4985017" cy="1420409"/>
          </a:xfrm>
        </p:spPr>
        <p:txBody>
          <a:bodyPr vert="horz" lIns="91440" tIns="45720" rIns="91440" bIns="45720" rtlCol="0" anchor="t">
            <a:normAutofit/>
          </a:bodyPr>
          <a:lstStyle/>
          <a:p>
            <a:r>
              <a:rPr lang="en-US" b="0" i="0" kern="1200">
                <a:solidFill>
                  <a:schemeClr val="tx1"/>
                </a:solidFill>
                <a:effectLst/>
                <a:latin typeface="+mn-lt"/>
                <a:ea typeface="+mn-ea"/>
                <a:cs typeface="+mn-cs"/>
              </a:rPr>
              <a:t>Inflation-Adjusted Average Price Per Pack vs. Yearly Number Of Packs Per Capita</a:t>
            </a:r>
            <a:endParaRPr lang="en-US" kern="1200">
              <a:solidFill>
                <a:schemeClr val="tx1"/>
              </a:solidFill>
              <a:latin typeface="+mn-lt"/>
              <a:ea typeface="+mn-ea"/>
              <a:cs typeface="+mn-cs"/>
            </a:endParaRPr>
          </a:p>
        </p:txBody>
      </p:sp>
      <p:sp>
        <p:nvSpPr>
          <p:cNvPr id="7" name="Freeform: Shape 10">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43450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5EF08-E760-4095-AE86-DABFB2E0E65E}"/>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2300" b="0" i="0" kern="1200">
                <a:solidFill>
                  <a:schemeClr val="bg1"/>
                </a:solidFill>
                <a:effectLst/>
                <a:latin typeface="+mj-lt"/>
                <a:ea typeface="+mj-ea"/>
                <a:cs typeface="+mj-cs"/>
              </a:rPr>
              <a:t>Inflation-Adjusted Average Price Per Pack vs. Yearly Number Of Packs Per Capita</a:t>
            </a:r>
            <a:endParaRPr lang="en-US" sz="2300" kern="1200">
              <a:solidFill>
                <a:schemeClr val="bg1"/>
              </a:solidFill>
              <a:latin typeface="+mj-lt"/>
              <a:ea typeface="+mj-ea"/>
              <a:cs typeface="+mj-cs"/>
            </a:endParaRPr>
          </a:p>
        </p:txBody>
      </p:sp>
      <p:grpSp>
        <p:nvGrpSpPr>
          <p:cNvPr id="29" name="Group 28">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30"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1"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05013AB6-8513-41C1-A2BB-3B4A94430ABA}"/>
              </a:ext>
            </a:extLst>
          </p:cNvPr>
          <p:cNvSpPr>
            <a:spLocks noGrp="1"/>
          </p:cNvSpPr>
          <p:nvPr>
            <p:ph sz="half" idx="1"/>
          </p:nvPr>
        </p:nvSpPr>
        <p:spPr>
          <a:xfrm>
            <a:off x="284353" y="3244133"/>
            <a:ext cx="4125842" cy="2793251"/>
          </a:xfrm>
        </p:spPr>
        <p:txBody>
          <a:bodyPr vert="horz" lIns="91440" tIns="45720" rIns="91440" bIns="45720" rtlCol="0" anchor="t">
            <a:noAutofit/>
          </a:bodyPr>
          <a:lstStyle/>
          <a:p>
            <a:pPr marL="0" indent="0">
              <a:buNone/>
            </a:pPr>
            <a:r>
              <a:rPr lang="en-US" sz="1600" dirty="0">
                <a:solidFill>
                  <a:schemeClr val="bg1"/>
                </a:solidFill>
              </a:rPr>
              <a:t>Code to create this scatter plot:</a:t>
            </a:r>
          </a:p>
          <a:p>
            <a:pPr marL="0" indent="0">
              <a:buNone/>
            </a:pPr>
            <a:endParaRPr lang="en-US" sz="1600" dirty="0">
              <a:solidFill>
                <a:schemeClr val="bg1"/>
              </a:solidFill>
            </a:endParaRPr>
          </a:p>
          <a:p>
            <a:pPr marL="0" indent="0">
              <a:buNone/>
            </a:pPr>
            <a:r>
              <a:rPr lang="en-US" sz="1600" dirty="0" err="1">
                <a:solidFill>
                  <a:schemeClr val="bg1"/>
                </a:solidFill>
              </a:rPr>
              <a:t>ggplot</a:t>
            </a:r>
            <a:r>
              <a:rPr lang="en-US" sz="1600" dirty="0">
                <a:solidFill>
                  <a:schemeClr val="bg1"/>
                </a:solidFill>
              </a:rPr>
              <a:t>(Adjusted, </a:t>
            </a:r>
            <a:r>
              <a:rPr lang="en-US" sz="1600" dirty="0" err="1">
                <a:solidFill>
                  <a:schemeClr val="bg1"/>
                </a:solidFill>
              </a:rPr>
              <a:t>aes</a:t>
            </a:r>
            <a:r>
              <a:rPr lang="en-US" sz="1600" dirty="0">
                <a:solidFill>
                  <a:schemeClr val="bg1"/>
                </a:solidFill>
              </a:rPr>
              <a:t>(x = Adj, y = </a:t>
            </a:r>
            <a:r>
              <a:rPr lang="en-US" sz="1600" dirty="0" err="1">
                <a:solidFill>
                  <a:schemeClr val="bg1"/>
                </a:solidFill>
              </a:rPr>
              <a:t>packpc</a:t>
            </a:r>
            <a:r>
              <a:rPr lang="en-US" sz="1600" dirty="0">
                <a:solidFill>
                  <a:schemeClr val="bg1"/>
                </a:solidFill>
              </a:rPr>
              <a:t>)) + </a:t>
            </a:r>
            <a:r>
              <a:rPr lang="en-US" sz="1600" dirty="0" err="1">
                <a:solidFill>
                  <a:schemeClr val="bg1"/>
                </a:solidFill>
              </a:rPr>
              <a:t>geom_point</a:t>
            </a:r>
            <a:r>
              <a:rPr lang="en-US" sz="1600" dirty="0">
                <a:solidFill>
                  <a:schemeClr val="bg1"/>
                </a:solidFill>
              </a:rPr>
              <a:t>(color = "darkorange1") + </a:t>
            </a:r>
            <a:r>
              <a:rPr lang="en-US" sz="1600" dirty="0" err="1">
                <a:solidFill>
                  <a:schemeClr val="bg1"/>
                </a:solidFill>
              </a:rPr>
              <a:t>geom_smooth</a:t>
            </a:r>
            <a:r>
              <a:rPr lang="en-US" sz="1600" dirty="0">
                <a:solidFill>
                  <a:schemeClr val="bg1"/>
                </a:solidFill>
              </a:rPr>
              <a:t>(method = </a:t>
            </a:r>
            <a:r>
              <a:rPr lang="en-US" sz="1600" dirty="0" err="1">
                <a:solidFill>
                  <a:schemeClr val="bg1"/>
                </a:solidFill>
              </a:rPr>
              <a:t>lm</a:t>
            </a:r>
            <a:r>
              <a:rPr lang="en-US" sz="1600" dirty="0">
                <a:solidFill>
                  <a:schemeClr val="bg1"/>
                </a:solidFill>
              </a:rPr>
              <a:t>, color = "firebrick") +</a:t>
            </a:r>
          </a:p>
          <a:p>
            <a:pPr marL="0" indent="0">
              <a:buNone/>
            </a:pPr>
            <a:r>
              <a:rPr lang="en-US" sz="1600" dirty="0">
                <a:solidFill>
                  <a:schemeClr val="bg1"/>
                </a:solidFill>
              </a:rPr>
              <a:t>  </a:t>
            </a:r>
            <a:r>
              <a:rPr lang="en-US" sz="1600" dirty="0" err="1">
                <a:solidFill>
                  <a:schemeClr val="bg1"/>
                </a:solidFill>
              </a:rPr>
              <a:t>xlab</a:t>
            </a:r>
            <a:r>
              <a:rPr lang="en-US" sz="1600" dirty="0">
                <a:solidFill>
                  <a:schemeClr val="bg1"/>
                </a:solidFill>
              </a:rPr>
              <a:t>("Inflation-Adjusted Average Price Per Pack, Including Sales Tax (cents)") +</a:t>
            </a:r>
          </a:p>
          <a:p>
            <a:pPr marL="0" indent="0">
              <a:buNone/>
            </a:pPr>
            <a:r>
              <a:rPr lang="en-US" sz="1600" dirty="0">
                <a:solidFill>
                  <a:schemeClr val="bg1"/>
                </a:solidFill>
              </a:rPr>
              <a:t>  </a:t>
            </a:r>
            <a:r>
              <a:rPr lang="en-US" sz="1600" dirty="0" err="1">
                <a:solidFill>
                  <a:schemeClr val="bg1"/>
                </a:solidFill>
              </a:rPr>
              <a:t>ylab</a:t>
            </a:r>
            <a:r>
              <a:rPr lang="en-US" sz="1600" dirty="0">
                <a:solidFill>
                  <a:schemeClr val="bg1"/>
                </a:solidFill>
              </a:rPr>
              <a:t>("Yearly Number of Packs Per Capita") +</a:t>
            </a:r>
          </a:p>
          <a:p>
            <a:pPr marL="0" indent="0">
              <a:buNone/>
            </a:pPr>
            <a:r>
              <a:rPr lang="en-US" sz="1600" dirty="0">
                <a:solidFill>
                  <a:schemeClr val="bg1"/>
                </a:solidFill>
              </a:rPr>
              <a:t>  </a:t>
            </a:r>
            <a:r>
              <a:rPr lang="en-US" sz="1600" dirty="0" err="1">
                <a:solidFill>
                  <a:schemeClr val="bg1"/>
                </a:solidFill>
              </a:rPr>
              <a:t>ggtitle</a:t>
            </a:r>
            <a:r>
              <a:rPr lang="en-US" sz="1600" dirty="0">
                <a:solidFill>
                  <a:schemeClr val="bg1"/>
                </a:solidFill>
              </a:rPr>
              <a:t>("Inflation-Adjusted Average Price Per Pack (cents) vs. Number of Packs Per Capita Per Year")</a:t>
            </a:r>
          </a:p>
        </p:txBody>
      </p:sp>
      <p:pic>
        <p:nvPicPr>
          <p:cNvPr id="20" name="Content Placeholder 19">
            <a:extLst>
              <a:ext uri="{FF2B5EF4-FFF2-40B4-BE49-F238E27FC236}">
                <a16:creationId xmlns:a16="http://schemas.microsoft.com/office/drawing/2014/main" id="{430BA7EA-42F1-43B6-9E92-8EE506D98E70}"/>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Tree>
    <p:extLst>
      <p:ext uri="{BB962C8B-B14F-4D97-AF65-F5344CB8AC3E}">
        <p14:creationId xmlns:p14="http://schemas.microsoft.com/office/powerpoint/2010/main" val="2805290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62BAF29-D041-4B86-A551-DA7EE7450FE0}"/>
              </a:ext>
            </a:extLst>
          </p:cNvPr>
          <p:cNvSpPr>
            <a:spLocks noGrp="1"/>
          </p:cNvSpPr>
          <p:nvPr>
            <p:ph type="title"/>
          </p:nvPr>
        </p:nvSpPr>
        <p:spPr>
          <a:xfrm>
            <a:off x="767290" y="1166932"/>
            <a:ext cx="3582073" cy="4279709"/>
          </a:xfrm>
        </p:spPr>
        <p:txBody>
          <a:bodyPr anchor="ctr">
            <a:normAutofit/>
          </a:bodyPr>
          <a:lstStyle/>
          <a:p>
            <a:r>
              <a:rPr lang="en-US" sz="4800">
                <a:solidFill>
                  <a:schemeClr val="bg1"/>
                </a:solidFill>
              </a:rPr>
              <a:t>Scenario</a:t>
            </a:r>
          </a:p>
        </p:txBody>
      </p:sp>
      <p:sp>
        <p:nvSpPr>
          <p:cNvPr id="3" name="Content Placeholder 2">
            <a:extLst>
              <a:ext uri="{FF2B5EF4-FFF2-40B4-BE49-F238E27FC236}">
                <a16:creationId xmlns:a16="http://schemas.microsoft.com/office/drawing/2014/main" id="{F6110D72-5023-4381-BBAB-72073A21C0E3}"/>
              </a:ext>
            </a:extLst>
          </p:cNvPr>
          <p:cNvSpPr>
            <a:spLocks noGrp="1"/>
          </p:cNvSpPr>
          <p:nvPr>
            <p:ph idx="1"/>
          </p:nvPr>
        </p:nvSpPr>
        <p:spPr>
          <a:xfrm>
            <a:off x="5573864" y="1166933"/>
            <a:ext cx="5716988" cy="4279709"/>
          </a:xfrm>
        </p:spPr>
        <p:txBody>
          <a:bodyPr anchor="ctr">
            <a:normAutofit/>
          </a:bodyPr>
          <a:lstStyle/>
          <a:p>
            <a:r>
              <a:rPr lang="en-US" sz="2400"/>
              <a:t>A researcher wants to explore the prevalence of cigarette use in the United States.</a:t>
            </a:r>
          </a:p>
        </p:txBody>
      </p:sp>
    </p:spTree>
    <p:extLst>
      <p:ext uri="{BB962C8B-B14F-4D97-AF65-F5344CB8AC3E}">
        <p14:creationId xmlns:p14="http://schemas.microsoft.com/office/powerpoint/2010/main" val="236038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5EF08-E760-4095-AE86-DABFB2E0E65E}"/>
              </a:ext>
            </a:extLst>
          </p:cNvPr>
          <p:cNvSpPr>
            <a:spLocks noGrp="1"/>
          </p:cNvSpPr>
          <p:nvPr>
            <p:ph type="title"/>
          </p:nvPr>
        </p:nvSpPr>
        <p:spPr>
          <a:xfrm>
            <a:off x="2020531" y="585929"/>
            <a:ext cx="3582073" cy="1463472"/>
          </a:xfrm>
        </p:spPr>
        <p:txBody>
          <a:bodyPr vert="horz" lIns="91440" tIns="45720" rIns="91440" bIns="45720" rtlCol="0" anchor="t">
            <a:normAutofit/>
          </a:bodyPr>
          <a:lstStyle/>
          <a:p>
            <a:r>
              <a:rPr lang="en-US" sz="4800" b="0" i="0" kern="1200" dirty="0">
                <a:solidFill>
                  <a:schemeClr val="bg1"/>
                </a:solidFill>
                <a:effectLst/>
                <a:latin typeface="+mj-lt"/>
                <a:ea typeface="+mj-ea"/>
                <a:cs typeface="+mj-cs"/>
              </a:rPr>
              <a:t>Analysis</a:t>
            </a:r>
            <a:endParaRPr lang="en-US" sz="4800" kern="1200" dirty="0">
              <a:solidFill>
                <a:schemeClr val="bg1"/>
              </a:solidFill>
              <a:latin typeface="+mj-lt"/>
              <a:ea typeface="+mj-ea"/>
              <a:cs typeface="+mj-cs"/>
            </a:endParaRPr>
          </a:p>
        </p:txBody>
      </p:sp>
      <p:grpSp>
        <p:nvGrpSpPr>
          <p:cNvPr id="24" name="Group 23">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5"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05013AB6-8513-41C1-A2BB-3B4A94430ABA}"/>
              </a:ext>
            </a:extLst>
          </p:cNvPr>
          <p:cNvSpPr>
            <a:spLocks noGrp="1"/>
          </p:cNvSpPr>
          <p:nvPr>
            <p:ph sz="half" idx="1"/>
          </p:nvPr>
        </p:nvSpPr>
        <p:spPr>
          <a:xfrm>
            <a:off x="173034" y="1672781"/>
            <a:ext cx="4348480" cy="5059679"/>
          </a:xfrm>
        </p:spPr>
        <p:txBody>
          <a:bodyPr vert="horz" lIns="91440" tIns="45720" rIns="91440" bIns="45720" rtlCol="0" anchor="t">
            <a:normAutofit lnSpcReduction="10000"/>
          </a:bodyPr>
          <a:lstStyle/>
          <a:p>
            <a:r>
              <a:rPr lang="en-US" sz="1600" dirty="0">
                <a:solidFill>
                  <a:schemeClr val="bg1"/>
                </a:solidFill>
              </a:rPr>
              <a:t>The linear regression for the Inflation-Adjusted Average Price Per Pack (cents) vs. Number of Packs Per Capita Per Year is:</a:t>
            </a:r>
          </a:p>
          <a:p>
            <a:pPr marL="0" indent="0">
              <a:buNone/>
            </a:pPr>
            <a:r>
              <a:rPr lang="en-US" sz="1600" dirty="0">
                <a:solidFill>
                  <a:schemeClr val="bg1"/>
                </a:solidFill>
              </a:rPr>
              <a:t>y = -0.9164 x + 211.7682 </a:t>
            </a:r>
          </a:p>
          <a:p>
            <a:pPr marL="0" indent="0">
              <a:buNone/>
            </a:pPr>
            <a:r>
              <a:rPr lang="en-US" sz="1600" dirty="0">
                <a:solidFill>
                  <a:schemeClr val="bg1"/>
                </a:solidFill>
              </a:rPr>
              <a:t>x = Inflation-Adjusted Average Price Per Pack (cents) </a:t>
            </a:r>
          </a:p>
          <a:p>
            <a:pPr marL="0" indent="0">
              <a:buNone/>
            </a:pPr>
            <a:r>
              <a:rPr lang="en-US" sz="1600" dirty="0">
                <a:solidFill>
                  <a:schemeClr val="bg1"/>
                </a:solidFill>
              </a:rPr>
              <a:t>y = Number of Packs Per Capita Per Year </a:t>
            </a:r>
          </a:p>
          <a:p>
            <a:pPr marL="0"/>
            <a:endParaRPr lang="en-US" sz="1600" dirty="0">
              <a:solidFill>
                <a:schemeClr val="bg1"/>
              </a:solidFill>
            </a:endParaRPr>
          </a:p>
          <a:p>
            <a:pPr marL="0"/>
            <a:endParaRPr lang="en-US" sz="1600" dirty="0">
              <a:solidFill>
                <a:schemeClr val="bg1"/>
              </a:solidFill>
            </a:endParaRPr>
          </a:p>
          <a:p>
            <a:pPr marL="0" indent="0">
              <a:buNone/>
            </a:pPr>
            <a:r>
              <a:rPr lang="en-US" sz="1600" dirty="0">
                <a:solidFill>
                  <a:schemeClr val="bg1"/>
                </a:solidFill>
              </a:rPr>
              <a:t>Code to compute this linear regression:</a:t>
            </a:r>
          </a:p>
          <a:p>
            <a:pPr marL="0" indent="0">
              <a:buNone/>
            </a:pPr>
            <a:endParaRPr lang="en-US" sz="1600" dirty="0">
              <a:solidFill>
                <a:schemeClr val="bg1"/>
              </a:solidFill>
            </a:endParaRPr>
          </a:p>
          <a:p>
            <a:pPr marL="0" indent="0">
              <a:buNone/>
            </a:pPr>
            <a:r>
              <a:rPr lang="en-US" sz="1600" dirty="0">
                <a:solidFill>
                  <a:schemeClr val="bg1"/>
                </a:solidFill>
              </a:rPr>
              <a:t>Adjusted &lt;- Cigarette %&gt;% mutate(Adj = (</a:t>
            </a:r>
            <a:r>
              <a:rPr lang="en-US" sz="1600" dirty="0" err="1">
                <a:solidFill>
                  <a:schemeClr val="bg1"/>
                </a:solidFill>
              </a:rPr>
              <a:t>avgprs</a:t>
            </a:r>
            <a:r>
              <a:rPr lang="en-US" sz="1600" dirty="0">
                <a:solidFill>
                  <a:schemeClr val="bg1"/>
                </a:solidFill>
              </a:rPr>
              <a:t>/cpi))</a:t>
            </a:r>
          </a:p>
          <a:p>
            <a:pPr marL="0" indent="0">
              <a:buNone/>
            </a:pPr>
            <a:r>
              <a:rPr lang="en-US" sz="1600" dirty="0">
                <a:solidFill>
                  <a:schemeClr val="bg1"/>
                </a:solidFill>
              </a:rPr>
              <a:t>View(Adjusted)</a:t>
            </a:r>
          </a:p>
          <a:p>
            <a:pPr marL="0" indent="0">
              <a:buNone/>
            </a:pPr>
            <a:endParaRPr lang="en-US" sz="1600" dirty="0">
              <a:solidFill>
                <a:schemeClr val="bg1"/>
              </a:solidFill>
            </a:endParaRPr>
          </a:p>
          <a:p>
            <a:pPr marL="0" indent="0">
              <a:buNone/>
            </a:pPr>
            <a:r>
              <a:rPr lang="en-US" sz="1600" dirty="0">
                <a:solidFill>
                  <a:schemeClr val="bg1"/>
                </a:solidFill>
              </a:rPr>
              <a:t>regression2 &lt;- </a:t>
            </a:r>
            <a:r>
              <a:rPr lang="en-US" sz="1600" dirty="0" err="1">
                <a:solidFill>
                  <a:schemeClr val="bg1"/>
                </a:solidFill>
              </a:rPr>
              <a:t>lm</a:t>
            </a:r>
            <a:r>
              <a:rPr lang="en-US" sz="1600" dirty="0">
                <a:solidFill>
                  <a:schemeClr val="bg1"/>
                </a:solidFill>
              </a:rPr>
              <a:t>(</a:t>
            </a:r>
            <a:r>
              <a:rPr lang="en-US" sz="1600" dirty="0" err="1">
                <a:solidFill>
                  <a:schemeClr val="bg1"/>
                </a:solidFill>
              </a:rPr>
              <a:t>packpc</a:t>
            </a:r>
            <a:r>
              <a:rPr lang="en-US" sz="1600" dirty="0">
                <a:solidFill>
                  <a:schemeClr val="bg1"/>
                </a:solidFill>
              </a:rPr>
              <a:t> ~ Adj, Adjusted)</a:t>
            </a:r>
          </a:p>
          <a:p>
            <a:pPr marL="0" indent="0">
              <a:buNone/>
            </a:pPr>
            <a:r>
              <a:rPr lang="en-US" sz="1600" dirty="0">
                <a:solidFill>
                  <a:schemeClr val="bg1"/>
                </a:solidFill>
              </a:rPr>
              <a:t>regression2</a:t>
            </a:r>
          </a:p>
          <a:p>
            <a:pPr marL="0"/>
            <a:endParaRPr lang="en-US" sz="500" dirty="0">
              <a:solidFill>
                <a:schemeClr val="bg1"/>
              </a:solidFill>
            </a:endParaRPr>
          </a:p>
        </p:txBody>
      </p:sp>
      <p:pic>
        <p:nvPicPr>
          <p:cNvPr id="12" name="Content Placeholder 11">
            <a:extLst>
              <a:ext uri="{FF2B5EF4-FFF2-40B4-BE49-F238E27FC236}">
                <a16:creationId xmlns:a16="http://schemas.microsoft.com/office/drawing/2014/main" id="{4735A6B9-A4B6-4B47-8222-6AECD6C73315}"/>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
        <p:nvSpPr>
          <p:cNvPr id="15" name="TextBox 14">
            <a:extLst>
              <a:ext uri="{FF2B5EF4-FFF2-40B4-BE49-F238E27FC236}">
                <a16:creationId xmlns:a16="http://schemas.microsoft.com/office/drawing/2014/main" id="{52A14496-251B-429C-89A9-2602FC1D40C9}"/>
              </a:ext>
            </a:extLst>
          </p:cNvPr>
          <p:cNvSpPr txBox="1"/>
          <p:nvPr/>
        </p:nvSpPr>
        <p:spPr>
          <a:xfrm>
            <a:off x="5197932" y="4395103"/>
            <a:ext cx="6642532" cy="413497"/>
          </a:xfrm>
          <a:prstGeom prst="rect">
            <a:avLst/>
          </a:prstGeom>
          <a:solidFill>
            <a:srgbClr val="000000">
              <a:alpha val="50000"/>
            </a:srgbClr>
          </a:solidFill>
          <a:ln>
            <a:noFill/>
          </a:ln>
        </p:spPr>
        <p:txBody>
          <a:bodyPr wrap="square" rtlCol="0">
            <a:noAutofit/>
          </a:bodyPr>
          <a:lstStyle/>
          <a:p>
            <a:pPr algn="ctr">
              <a:spcAft>
                <a:spcPts val="600"/>
              </a:spcAft>
            </a:pPr>
            <a:r>
              <a:rPr lang="en-US" sz="1300">
                <a:solidFill>
                  <a:srgbClr val="FFFFFF"/>
                </a:solidFill>
              </a:rPr>
              <a:t>y = -0.9164 x + 211.7682 </a:t>
            </a:r>
          </a:p>
        </p:txBody>
      </p:sp>
    </p:spTree>
    <p:extLst>
      <p:ext uri="{BB962C8B-B14F-4D97-AF65-F5344CB8AC3E}">
        <p14:creationId xmlns:p14="http://schemas.microsoft.com/office/powerpoint/2010/main" val="3768821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5EF08-E760-4095-AE86-DABFB2E0E65E}"/>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4800" b="0" i="0" kern="1200">
                <a:solidFill>
                  <a:schemeClr val="bg1"/>
                </a:solidFill>
                <a:effectLst/>
                <a:latin typeface="+mj-lt"/>
                <a:ea typeface="+mj-ea"/>
                <a:cs typeface="+mj-cs"/>
              </a:rPr>
              <a:t>Analysis</a:t>
            </a:r>
            <a:endParaRPr lang="en-US" sz="4800" kern="1200">
              <a:solidFill>
                <a:schemeClr val="bg1"/>
              </a:solidFill>
              <a:latin typeface="+mj-lt"/>
              <a:ea typeface="+mj-ea"/>
              <a:cs typeface="+mj-cs"/>
            </a:endParaRPr>
          </a:p>
        </p:txBody>
      </p:sp>
      <p:grpSp>
        <p:nvGrpSpPr>
          <p:cNvPr id="21" name="Group 2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05013AB6-8513-41C1-A2BB-3B4A94430ABA}"/>
              </a:ext>
            </a:extLst>
          </p:cNvPr>
          <p:cNvSpPr>
            <a:spLocks noGrp="1"/>
          </p:cNvSpPr>
          <p:nvPr>
            <p:ph sz="half" idx="1"/>
          </p:nvPr>
        </p:nvSpPr>
        <p:spPr>
          <a:xfrm>
            <a:off x="767290" y="3383121"/>
            <a:ext cx="3582072" cy="2793251"/>
          </a:xfrm>
        </p:spPr>
        <p:txBody>
          <a:bodyPr vert="horz" lIns="91440" tIns="45720" rIns="91440" bIns="45720" rtlCol="0" anchor="t">
            <a:normAutofit/>
          </a:bodyPr>
          <a:lstStyle/>
          <a:p>
            <a:r>
              <a:rPr lang="en-US" sz="1600" dirty="0">
                <a:solidFill>
                  <a:schemeClr val="bg1"/>
                </a:solidFill>
              </a:rPr>
              <a:t>After adjusting the average price of a pack of cigarettes for inflation, the correlation between the cost of cigarettes and their consumption is even more negative. For every increase in 100 cents in the price per pack, the yearly number per capita drops by approximately 92.</a:t>
            </a:r>
          </a:p>
          <a:p>
            <a:r>
              <a:rPr lang="en-US" sz="1600" dirty="0">
                <a:solidFill>
                  <a:schemeClr val="bg1"/>
                </a:solidFill>
              </a:rPr>
              <a:t>Before the inflation adjustment, the yearly number packs per capita would decrease by approximately 40.</a:t>
            </a:r>
          </a:p>
          <a:p>
            <a:endParaRPr lang="en-US" sz="1600" dirty="0">
              <a:solidFill>
                <a:schemeClr val="bg1"/>
              </a:solidFill>
            </a:endParaRPr>
          </a:p>
          <a:p>
            <a:pPr marL="0"/>
            <a:endParaRPr lang="en-US" sz="1600" dirty="0">
              <a:solidFill>
                <a:schemeClr val="bg1"/>
              </a:solidFill>
            </a:endParaRPr>
          </a:p>
        </p:txBody>
      </p:sp>
      <p:pic>
        <p:nvPicPr>
          <p:cNvPr id="12" name="Content Placeholder 11">
            <a:extLst>
              <a:ext uri="{FF2B5EF4-FFF2-40B4-BE49-F238E27FC236}">
                <a16:creationId xmlns:a16="http://schemas.microsoft.com/office/drawing/2014/main" id="{4735A6B9-A4B6-4B47-8222-6AECD6C73315}"/>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
        <p:nvSpPr>
          <p:cNvPr id="11" name="TextBox 10">
            <a:extLst>
              <a:ext uri="{FF2B5EF4-FFF2-40B4-BE49-F238E27FC236}">
                <a16:creationId xmlns:a16="http://schemas.microsoft.com/office/drawing/2014/main" id="{B1005355-C4AA-44B2-8516-5D7028664221}"/>
              </a:ext>
            </a:extLst>
          </p:cNvPr>
          <p:cNvSpPr txBox="1"/>
          <p:nvPr/>
        </p:nvSpPr>
        <p:spPr>
          <a:xfrm>
            <a:off x="5333060" y="4447529"/>
            <a:ext cx="6642532" cy="413497"/>
          </a:xfrm>
          <a:prstGeom prst="rect">
            <a:avLst/>
          </a:prstGeom>
          <a:solidFill>
            <a:srgbClr val="000000">
              <a:alpha val="50000"/>
            </a:srgbClr>
          </a:solidFill>
          <a:ln>
            <a:noFill/>
          </a:ln>
        </p:spPr>
        <p:txBody>
          <a:bodyPr wrap="square" rtlCol="0">
            <a:noAutofit/>
          </a:bodyPr>
          <a:lstStyle/>
          <a:p>
            <a:pPr algn="ctr">
              <a:spcAft>
                <a:spcPts val="600"/>
              </a:spcAft>
            </a:pPr>
            <a:r>
              <a:rPr lang="en-US" sz="1300">
                <a:solidFill>
                  <a:srgbClr val="FFFFFF"/>
                </a:solidFill>
              </a:rPr>
              <a:t>y = -0.9164 x + 211.7682 </a:t>
            </a:r>
          </a:p>
        </p:txBody>
      </p:sp>
    </p:spTree>
    <p:extLst>
      <p:ext uri="{BB962C8B-B14F-4D97-AF65-F5344CB8AC3E}">
        <p14:creationId xmlns:p14="http://schemas.microsoft.com/office/powerpoint/2010/main" val="2611077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5EF08-E760-4095-AE86-DABFB2E0E65E}"/>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4800" b="0" i="0" kern="1200">
                <a:solidFill>
                  <a:schemeClr val="bg1"/>
                </a:solidFill>
                <a:effectLst/>
                <a:latin typeface="+mj-lt"/>
                <a:ea typeface="+mj-ea"/>
                <a:cs typeface="+mj-cs"/>
              </a:rPr>
              <a:t>Analysis</a:t>
            </a:r>
            <a:endParaRPr lang="en-US" sz="4800" kern="1200">
              <a:solidFill>
                <a:schemeClr val="bg1"/>
              </a:solidFill>
              <a:latin typeface="+mj-lt"/>
              <a:ea typeface="+mj-ea"/>
              <a:cs typeface="+mj-cs"/>
            </a:endParaRPr>
          </a:p>
        </p:txBody>
      </p:sp>
      <p:grpSp>
        <p:nvGrpSpPr>
          <p:cNvPr id="21" name="Group 2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05013AB6-8513-41C1-A2BB-3B4A94430ABA}"/>
              </a:ext>
            </a:extLst>
          </p:cNvPr>
          <p:cNvSpPr>
            <a:spLocks noGrp="1"/>
          </p:cNvSpPr>
          <p:nvPr>
            <p:ph sz="half" idx="1"/>
          </p:nvPr>
        </p:nvSpPr>
        <p:spPr>
          <a:xfrm>
            <a:off x="767290" y="3383121"/>
            <a:ext cx="3582072" cy="2793251"/>
          </a:xfrm>
        </p:spPr>
        <p:txBody>
          <a:bodyPr vert="horz" lIns="91440" tIns="45720" rIns="91440" bIns="45720" rtlCol="0" anchor="t">
            <a:normAutofit/>
          </a:bodyPr>
          <a:lstStyle/>
          <a:p>
            <a:r>
              <a:rPr lang="en-US" sz="1600" dirty="0">
                <a:solidFill>
                  <a:schemeClr val="bg1"/>
                </a:solidFill>
              </a:rPr>
              <a:t>After adjusting the average price of a pack of cigarettes for inflation, the correlation between the cost of cigarettes and their consumption is even more negative. For every increase in 100 cents in the price per pack, the yearly number per capita drops by approximately 92.</a:t>
            </a:r>
          </a:p>
          <a:p>
            <a:r>
              <a:rPr lang="en-US" sz="1600" dirty="0">
                <a:solidFill>
                  <a:schemeClr val="bg1"/>
                </a:solidFill>
              </a:rPr>
              <a:t>Before the inflation adjustment, the yearly number packs per capita would decrease by approximately 40.</a:t>
            </a:r>
          </a:p>
          <a:p>
            <a:endParaRPr lang="en-US" sz="1600" dirty="0">
              <a:solidFill>
                <a:schemeClr val="bg1"/>
              </a:solidFill>
            </a:endParaRPr>
          </a:p>
          <a:p>
            <a:pPr marL="0"/>
            <a:endParaRPr lang="en-US" sz="1600" dirty="0">
              <a:solidFill>
                <a:schemeClr val="bg1"/>
              </a:solidFill>
            </a:endParaRPr>
          </a:p>
        </p:txBody>
      </p:sp>
      <p:pic>
        <p:nvPicPr>
          <p:cNvPr id="12" name="Content Placeholder 11">
            <a:extLst>
              <a:ext uri="{FF2B5EF4-FFF2-40B4-BE49-F238E27FC236}">
                <a16:creationId xmlns:a16="http://schemas.microsoft.com/office/drawing/2014/main" id="{4735A6B9-A4B6-4B47-8222-6AECD6C73315}"/>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
        <p:nvSpPr>
          <p:cNvPr id="13" name="TextBox 12">
            <a:extLst>
              <a:ext uri="{FF2B5EF4-FFF2-40B4-BE49-F238E27FC236}">
                <a16:creationId xmlns:a16="http://schemas.microsoft.com/office/drawing/2014/main" id="{1EF29473-D826-4441-8CB4-55D7B88E9DF3}"/>
              </a:ext>
            </a:extLst>
          </p:cNvPr>
          <p:cNvSpPr txBox="1"/>
          <p:nvPr/>
        </p:nvSpPr>
        <p:spPr>
          <a:xfrm>
            <a:off x="5218252" y="4458594"/>
            <a:ext cx="6642532" cy="413497"/>
          </a:xfrm>
          <a:prstGeom prst="rect">
            <a:avLst/>
          </a:prstGeom>
          <a:solidFill>
            <a:srgbClr val="000000">
              <a:alpha val="50000"/>
            </a:srgbClr>
          </a:solidFill>
          <a:ln>
            <a:noFill/>
          </a:ln>
        </p:spPr>
        <p:txBody>
          <a:bodyPr wrap="square" rtlCol="0">
            <a:noAutofit/>
          </a:bodyPr>
          <a:lstStyle/>
          <a:p>
            <a:pPr algn="ctr">
              <a:spcAft>
                <a:spcPts val="600"/>
              </a:spcAft>
            </a:pPr>
            <a:r>
              <a:rPr lang="en-US" sz="1300" dirty="0">
                <a:solidFill>
                  <a:srgbClr val="FFFFFF"/>
                </a:solidFill>
              </a:rPr>
              <a:t>y = -0.9164 x + 211.7682 </a:t>
            </a:r>
          </a:p>
        </p:txBody>
      </p:sp>
    </p:spTree>
    <p:extLst>
      <p:ext uri="{BB962C8B-B14F-4D97-AF65-F5344CB8AC3E}">
        <p14:creationId xmlns:p14="http://schemas.microsoft.com/office/powerpoint/2010/main" val="993595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5EF08-E760-4095-AE86-DABFB2E0E65E}"/>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4800" b="0" i="0" kern="1200">
                <a:solidFill>
                  <a:schemeClr val="bg1"/>
                </a:solidFill>
                <a:effectLst/>
                <a:latin typeface="+mj-lt"/>
                <a:ea typeface="+mj-ea"/>
                <a:cs typeface="+mj-cs"/>
              </a:rPr>
              <a:t>Analysis</a:t>
            </a:r>
            <a:endParaRPr lang="en-US" sz="4800" kern="1200">
              <a:solidFill>
                <a:schemeClr val="bg1"/>
              </a:solidFill>
              <a:latin typeface="+mj-lt"/>
              <a:ea typeface="+mj-ea"/>
              <a:cs typeface="+mj-cs"/>
            </a:endParaRPr>
          </a:p>
        </p:txBody>
      </p:sp>
      <p:grpSp>
        <p:nvGrpSpPr>
          <p:cNvPr id="21" name="Group 2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05013AB6-8513-41C1-A2BB-3B4A94430ABA}"/>
              </a:ext>
            </a:extLst>
          </p:cNvPr>
          <p:cNvSpPr>
            <a:spLocks noGrp="1"/>
          </p:cNvSpPr>
          <p:nvPr>
            <p:ph sz="half" idx="1"/>
          </p:nvPr>
        </p:nvSpPr>
        <p:spPr>
          <a:xfrm>
            <a:off x="223520" y="2947595"/>
            <a:ext cx="4125842" cy="3228777"/>
          </a:xfrm>
        </p:spPr>
        <p:txBody>
          <a:bodyPr vert="horz" lIns="91440" tIns="45720" rIns="91440" bIns="45720" rtlCol="0" anchor="t">
            <a:normAutofit/>
          </a:bodyPr>
          <a:lstStyle/>
          <a:p>
            <a:r>
              <a:rPr lang="en-US" sz="1600" dirty="0">
                <a:solidFill>
                  <a:schemeClr val="bg1"/>
                </a:solidFill>
              </a:rPr>
              <a:t>After adjusting the average price of a pack of cigarettes for inflation, the correlation coefficient, r, is -0.6138902.</a:t>
            </a:r>
          </a:p>
          <a:p>
            <a:r>
              <a:rPr lang="en-US" sz="1600" dirty="0">
                <a:solidFill>
                  <a:schemeClr val="bg1"/>
                </a:solidFill>
              </a:rPr>
              <a:t>Before the inflation adjustment, the correlation coefficient, r, was -0.5854443. </a:t>
            </a:r>
          </a:p>
          <a:p>
            <a:r>
              <a:rPr lang="en-US" sz="1600" dirty="0">
                <a:solidFill>
                  <a:schemeClr val="bg1"/>
                </a:solidFill>
              </a:rPr>
              <a:t>Despite the increased strength of the correlation between the cost and prevalence of cigarettes, the correlation remains moderately negative after the inflation adjustment.</a:t>
            </a:r>
          </a:p>
        </p:txBody>
      </p:sp>
      <p:pic>
        <p:nvPicPr>
          <p:cNvPr id="12" name="Content Placeholder 11">
            <a:extLst>
              <a:ext uri="{FF2B5EF4-FFF2-40B4-BE49-F238E27FC236}">
                <a16:creationId xmlns:a16="http://schemas.microsoft.com/office/drawing/2014/main" id="{4735A6B9-A4B6-4B47-8222-6AECD6C73315}"/>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
        <p:nvSpPr>
          <p:cNvPr id="11" name="TextBox 10">
            <a:extLst>
              <a:ext uri="{FF2B5EF4-FFF2-40B4-BE49-F238E27FC236}">
                <a16:creationId xmlns:a16="http://schemas.microsoft.com/office/drawing/2014/main" id="{E885603A-8408-4281-BEC9-AD14072DA017}"/>
              </a:ext>
            </a:extLst>
          </p:cNvPr>
          <p:cNvSpPr txBox="1"/>
          <p:nvPr/>
        </p:nvSpPr>
        <p:spPr>
          <a:xfrm>
            <a:off x="5238572" y="4448434"/>
            <a:ext cx="6642532" cy="413497"/>
          </a:xfrm>
          <a:prstGeom prst="rect">
            <a:avLst/>
          </a:prstGeom>
          <a:solidFill>
            <a:srgbClr val="000000">
              <a:alpha val="50000"/>
            </a:srgbClr>
          </a:solidFill>
          <a:ln>
            <a:noFill/>
          </a:ln>
        </p:spPr>
        <p:txBody>
          <a:bodyPr wrap="square" rtlCol="0">
            <a:noAutofit/>
          </a:bodyPr>
          <a:lstStyle/>
          <a:p>
            <a:pPr algn="ctr">
              <a:spcAft>
                <a:spcPts val="600"/>
              </a:spcAft>
            </a:pPr>
            <a:r>
              <a:rPr lang="en-US" sz="1300">
                <a:solidFill>
                  <a:srgbClr val="FFFFFF"/>
                </a:solidFill>
              </a:rPr>
              <a:t>y = -0.9164 x + 211.7682 </a:t>
            </a:r>
          </a:p>
        </p:txBody>
      </p:sp>
    </p:spTree>
    <p:extLst>
      <p:ext uri="{BB962C8B-B14F-4D97-AF65-F5344CB8AC3E}">
        <p14:creationId xmlns:p14="http://schemas.microsoft.com/office/powerpoint/2010/main" val="2177165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5EF08-E760-4095-AE86-DABFB2E0E65E}"/>
              </a:ext>
            </a:extLst>
          </p:cNvPr>
          <p:cNvSpPr>
            <a:spLocks noGrp="1"/>
          </p:cNvSpPr>
          <p:nvPr>
            <p:ph type="title"/>
          </p:nvPr>
        </p:nvSpPr>
        <p:spPr>
          <a:xfrm>
            <a:off x="1449815" y="1166934"/>
            <a:ext cx="3582073" cy="1463472"/>
          </a:xfrm>
        </p:spPr>
        <p:txBody>
          <a:bodyPr vert="horz" lIns="91440" tIns="45720" rIns="91440" bIns="45720" rtlCol="0" anchor="t">
            <a:normAutofit/>
          </a:bodyPr>
          <a:lstStyle/>
          <a:p>
            <a:r>
              <a:rPr lang="en-US" sz="4800" b="0" i="0" kern="1200" dirty="0">
                <a:solidFill>
                  <a:schemeClr val="bg1"/>
                </a:solidFill>
                <a:effectLst/>
                <a:latin typeface="+mj-lt"/>
                <a:ea typeface="+mj-ea"/>
                <a:cs typeface="+mj-cs"/>
              </a:rPr>
              <a:t>Analysis</a:t>
            </a:r>
            <a:endParaRPr lang="en-US" sz="4800" kern="1200" dirty="0">
              <a:solidFill>
                <a:schemeClr val="bg1"/>
              </a:solidFill>
              <a:latin typeface="+mj-lt"/>
              <a:ea typeface="+mj-ea"/>
              <a:cs typeface="+mj-cs"/>
            </a:endParaRPr>
          </a:p>
        </p:txBody>
      </p:sp>
      <p:grpSp>
        <p:nvGrpSpPr>
          <p:cNvPr id="21" name="Group 2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05013AB6-8513-41C1-A2BB-3B4A94430ABA}"/>
              </a:ext>
            </a:extLst>
          </p:cNvPr>
          <p:cNvSpPr>
            <a:spLocks noGrp="1"/>
          </p:cNvSpPr>
          <p:nvPr>
            <p:ph sz="half" idx="1"/>
          </p:nvPr>
        </p:nvSpPr>
        <p:spPr>
          <a:xfrm>
            <a:off x="233680" y="2014140"/>
            <a:ext cx="4257040" cy="4721941"/>
          </a:xfrm>
        </p:spPr>
        <p:txBody>
          <a:bodyPr vert="horz" lIns="91440" tIns="45720" rIns="91440" bIns="45720" rtlCol="0" anchor="t">
            <a:normAutofit lnSpcReduction="10000"/>
          </a:bodyPr>
          <a:lstStyle/>
          <a:p>
            <a:r>
              <a:rPr lang="en-US" sz="1600" dirty="0">
                <a:solidFill>
                  <a:schemeClr val="bg1"/>
                </a:solidFill>
              </a:rPr>
              <a:t>After the inflation adjustment, the p-value of the average price per pack remains 2e-16, which is well below 0.05 and 0.001. Therefore, the regression continues to be statistically significant.</a:t>
            </a:r>
          </a:p>
          <a:p>
            <a:r>
              <a:rPr lang="en-US" sz="1600" dirty="0">
                <a:solidFill>
                  <a:schemeClr val="bg1"/>
                </a:solidFill>
              </a:rPr>
              <a:t>The adjusted r-squared value is 0.3757. This means that linear regression explains approximately 35.57% of the variability of the relationship between these two variables.</a:t>
            </a:r>
          </a:p>
          <a:p>
            <a:r>
              <a:rPr lang="en-US" sz="1600" dirty="0">
                <a:solidFill>
                  <a:schemeClr val="bg1"/>
                </a:solidFill>
              </a:rPr>
              <a:t>The confidence interval narrows at a price of 120 cents per pack and widens and the upper and lower price extremes between 1985 – 1995. Therefore, the accuracy of the linear regression improves near the median average price per pack.</a:t>
            </a:r>
          </a:p>
          <a:p>
            <a:pPr marL="0"/>
            <a:endParaRPr lang="en-US" sz="1600" dirty="0">
              <a:solidFill>
                <a:schemeClr val="bg1"/>
              </a:solidFill>
            </a:endParaRPr>
          </a:p>
          <a:p>
            <a:pPr marL="0" indent="0">
              <a:buNone/>
            </a:pPr>
            <a:r>
              <a:rPr lang="en-US" sz="1600" dirty="0">
                <a:solidFill>
                  <a:schemeClr val="bg1"/>
                </a:solidFill>
              </a:rPr>
              <a:t>Code to compute summary statistics of linear regression:</a:t>
            </a:r>
          </a:p>
          <a:p>
            <a:pPr marL="0" indent="0">
              <a:buNone/>
            </a:pPr>
            <a:r>
              <a:rPr lang="en-US" sz="1600" dirty="0">
                <a:solidFill>
                  <a:schemeClr val="bg1"/>
                </a:solidFill>
              </a:rPr>
              <a:t>summary(regression2)</a:t>
            </a:r>
          </a:p>
          <a:p>
            <a:endParaRPr lang="en-US" sz="1000" dirty="0">
              <a:solidFill>
                <a:schemeClr val="bg1"/>
              </a:solidFill>
            </a:endParaRPr>
          </a:p>
          <a:p>
            <a:pPr marL="0"/>
            <a:endParaRPr lang="en-US" sz="1000" dirty="0">
              <a:solidFill>
                <a:schemeClr val="bg1"/>
              </a:solidFill>
            </a:endParaRPr>
          </a:p>
        </p:txBody>
      </p:sp>
      <p:pic>
        <p:nvPicPr>
          <p:cNvPr id="12" name="Content Placeholder 11">
            <a:extLst>
              <a:ext uri="{FF2B5EF4-FFF2-40B4-BE49-F238E27FC236}">
                <a16:creationId xmlns:a16="http://schemas.microsoft.com/office/drawing/2014/main" id="{4735A6B9-A4B6-4B47-8222-6AECD6C73315}"/>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Tree>
    <p:extLst>
      <p:ext uri="{BB962C8B-B14F-4D97-AF65-F5344CB8AC3E}">
        <p14:creationId xmlns:p14="http://schemas.microsoft.com/office/powerpoint/2010/main" val="2637971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B9E688-0851-478E-8540-A1B612E80E14}"/>
              </a:ext>
            </a:extLst>
          </p:cNvPr>
          <p:cNvSpPr>
            <a:spLocks noGrp="1"/>
          </p:cNvSpPr>
          <p:nvPr>
            <p:ph type="title"/>
          </p:nvPr>
        </p:nvSpPr>
        <p:spPr>
          <a:xfrm>
            <a:off x="880281" y="921452"/>
            <a:ext cx="4985018" cy="3268639"/>
          </a:xfrm>
        </p:spPr>
        <p:txBody>
          <a:bodyPr vert="horz" lIns="91440" tIns="45720" rIns="91440" bIns="45720" rtlCol="0" anchor="b">
            <a:normAutofit/>
          </a:bodyPr>
          <a:lstStyle/>
          <a:p>
            <a:r>
              <a:rPr lang="en-US" sz="7200" b="0" i="0" kern="1200">
                <a:solidFill>
                  <a:schemeClr val="tx1"/>
                </a:solidFill>
                <a:effectLst/>
                <a:latin typeface="+mj-lt"/>
                <a:ea typeface="+mj-ea"/>
                <a:cs typeface="+mj-cs"/>
              </a:rPr>
              <a:t>Part 5</a:t>
            </a:r>
            <a:endParaRPr lang="en-US" sz="7200" kern="1200">
              <a:solidFill>
                <a:schemeClr val="tx1"/>
              </a:solidFill>
              <a:latin typeface="+mj-lt"/>
              <a:ea typeface="+mj-ea"/>
              <a:cs typeface="+mj-cs"/>
            </a:endParaRPr>
          </a:p>
        </p:txBody>
      </p:sp>
      <p:sp>
        <p:nvSpPr>
          <p:cNvPr id="4" name="Text Placeholder 3">
            <a:extLst>
              <a:ext uri="{FF2B5EF4-FFF2-40B4-BE49-F238E27FC236}">
                <a16:creationId xmlns:a16="http://schemas.microsoft.com/office/drawing/2014/main" id="{E111AB6A-8DA5-4EBB-932A-C19AF4701236}"/>
              </a:ext>
            </a:extLst>
          </p:cNvPr>
          <p:cNvSpPr>
            <a:spLocks noGrp="1"/>
          </p:cNvSpPr>
          <p:nvPr>
            <p:ph type="body" idx="1"/>
          </p:nvPr>
        </p:nvSpPr>
        <p:spPr>
          <a:xfrm>
            <a:off x="880281" y="4285129"/>
            <a:ext cx="4985017" cy="1420409"/>
          </a:xfrm>
        </p:spPr>
        <p:txBody>
          <a:bodyPr vert="horz" lIns="91440" tIns="45720" rIns="91440" bIns="45720" rtlCol="0" anchor="t">
            <a:normAutofit/>
          </a:bodyPr>
          <a:lstStyle/>
          <a:p>
            <a:r>
              <a:rPr lang="en-US" kern="1200" dirty="0">
                <a:solidFill>
                  <a:schemeClr val="tx1"/>
                </a:solidFill>
                <a:latin typeface="+mn-lt"/>
                <a:ea typeface="+mn-ea"/>
                <a:cs typeface="+mn-cs"/>
              </a:rPr>
              <a:t>Number of packs per capita in 1985 vs. that of 1995</a:t>
            </a:r>
          </a:p>
        </p:txBody>
      </p:sp>
      <p:sp>
        <p:nvSpPr>
          <p:cNvPr id="11" name="Freeform: Shape 10">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05438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45BF01-625E-4022-91E5-488DB3FCB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0658"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schemeClr>
              </a:solidFill>
            </a:endParaRPr>
          </a:p>
        </p:txBody>
      </p:sp>
      <p:sp>
        <p:nvSpPr>
          <p:cNvPr id="2" name="Title 1">
            <a:extLst>
              <a:ext uri="{FF2B5EF4-FFF2-40B4-BE49-F238E27FC236}">
                <a16:creationId xmlns:a16="http://schemas.microsoft.com/office/drawing/2014/main" id="{26BA510B-652B-4E76-94A4-350129B27AF8}"/>
              </a:ext>
            </a:extLst>
          </p:cNvPr>
          <p:cNvSpPr>
            <a:spLocks noGrp="1"/>
          </p:cNvSpPr>
          <p:nvPr>
            <p:ph type="title"/>
          </p:nvPr>
        </p:nvSpPr>
        <p:spPr>
          <a:xfrm>
            <a:off x="475488" y="2745736"/>
            <a:ext cx="3703320" cy="1366528"/>
          </a:xfrm>
          <a:solidFill>
            <a:schemeClr val="tx1">
              <a:alpha val="50000"/>
            </a:schemeClr>
          </a:solidFill>
          <a:ln w="25400" cap="sq" cmpd="sng">
            <a:solidFill>
              <a:schemeClr val="bg1"/>
            </a:solidFill>
            <a:miter lim="800000"/>
          </a:ln>
        </p:spPr>
        <p:txBody>
          <a:bodyPr>
            <a:normAutofit/>
          </a:bodyPr>
          <a:lstStyle/>
          <a:p>
            <a:pPr algn="ctr"/>
            <a:r>
              <a:rPr lang="en-US" sz="3000">
                <a:solidFill>
                  <a:schemeClr val="bg1"/>
                </a:solidFill>
              </a:rPr>
              <a:t>Number of packs per capita in 1985 vs. that of 1995</a:t>
            </a:r>
          </a:p>
        </p:txBody>
      </p:sp>
      <p:sp useBgFill="1">
        <p:nvSpPr>
          <p:cNvPr id="11" name="Rectangle 10">
            <a:extLst>
              <a:ext uri="{FF2B5EF4-FFF2-40B4-BE49-F238E27FC236}">
                <a16:creationId xmlns:a16="http://schemas.microsoft.com/office/drawing/2014/main" id="{0E442549-290E-4B7E-892E-F2DB911DD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7" y="-2"/>
            <a:ext cx="7537704"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E54F2D-9187-4E5B-9069-067F0435F8C4}"/>
              </a:ext>
            </a:extLst>
          </p:cNvPr>
          <p:cNvSpPr>
            <a:spLocks noGrp="1"/>
          </p:cNvSpPr>
          <p:nvPr>
            <p:ph sz="half" idx="1"/>
          </p:nvPr>
        </p:nvSpPr>
        <p:spPr>
          <a:xfrm>
            <a:off x="5294377" y="640080"/>
            <a:ext cx="6049953" cy="2523854"/>
          </a:xfrm>
        </p:spPr>
        <p:txBody>
          <a:bodyPr anchor="b">
            <a:normAutofit/>
          </a:bodyPr>
          <a:lstStyle/>
          <a:p>
            <a:pPr marL="0" indent="0">
              <a:buNone/>
            </a:pPr>
            <a:r>
              <a:rPr lang="en-US" sz="1400"/>
              <a:t>Code to implement paired t-test:</a:t>
            </a:r>
          </a:p>
          <a:p>
            <a:pPr marL="0" indent="0">
              <a:buNone/>
            </a:pPr>
            <a:endParaRPr lang="en-US" sz="1400"/>
          </a:p>
          <a:p>
            <a:pPr marL="0" indent="0">
              <a:buNone/>
            </a:pPr>
            <a:r>
              <a:rPr lang="en-US" sz="1400"/>
              <a:t>Cigs85 &lt;- Cigarette %&gt;% select(year, packpc) %&gt;% filter(year == 1985)</a:t>
            </a:r>
          </a:p>
          <a:p>
            <a:pPr marL="0" indent="0">
              <a:buNone/>
            </a:pPr>
            <a:r>
              <a:rPr lang="en-US" sz="1400"/>
              <a:t>View(Cigs85)</a:t>
            </a:r>
          </a:p>
          <a:p>
            <a:pPr marL="0" indent="0">
              <a:buNone/>
            </a:pPr>
            <a:r>
              <a:rPr lang="en-US" sz="1400"/>
              <a:t>Cigs95 &lt;- Cigarette %&gt;% select(year, packpc) %&gt;% filter(year == 1995)</a:t>
            </a:r>
          </a:p>
          <a:p>
            <a:pPr marL="0" indent="0">
              <a:buNone/>
            </a:pPr>
            <a:r>
              <a:rPr lang="en-US" sz="1400"/>
              <a:t>View(Cigs95)</a:t>
            </a:r>
          </a:p>
          <a:p>
            <a:pPr marL="0" indent="0">
              <a:buNone/>
            </a:pPr>
            <a:endParaRPr lang="en-US" sz="1400"/>
          </a:p>
          <a:p>
            <a:pPr marL="0" indent="0">
              <a:buNone/>
            </a:pPr>
            <a:r>
              <a:rPr lang="en-US" sz="1400"/>
              <a:t>t.test(Cigs85$packpc, Cigs95$packpc, paired = TRUE)</a:t>
            </a:r>
          </a:p>
        </p:txBody>
      </p:sp>
      <p:sp>
        <p:nvSpPr>
          <p:cNvPr id="4" name="Content Placeholder 3">
            <a:extLst>
              <a:ext uri="{FF2B5EF4-FFF2-40B4-BE49-F238E27FC236}">
                <a16:creationId xmlns:a16="http://schemas.microsoft.com/office/drawing/2014/main" id="{8635C14F-2EE8-45DB-AF4F-D55F644D032B}"/>
              </a:ext>
            </a:extLst>
          </p:cNvPr>
          <p:cNvSpPr>
            <a:spLocks noGrp="1"/>
          </p:cNvSpPr>
          <p:nvPr>
            <p:ph sz="half" idx="2"/>
          </p:nvPr>
        </p:nvSpPr>
        <p:spPr>
          <a:xfrm>
            <a:off x="5294377" y="3671317"/>
            <a:ext cx="6059423" cy="2505646"/>
          </a:xfrm>
        </p:spPr>
        <p:txBody>
          <a:bodyPr>
            <a:normAutofit/>
          </a:bodyPr>
          <a:lstStyle/>
          <a:p>
            <a:r>
              <a:rPr lang="en-US" sz="2000"/>
              <a:t>Results of paired t-test:</a:t>
            </a:r>
          </a:p>
          <a:p>
            <a:endParaRPr lang="en-US" sz="2000"/>
          </a:p>
          <a:p>
            <a:pPr lvl="1"/>
            <a:r>
              <a:rPr lang="fr-FR" sz="2000"/>
              <a:t>t = 14.789 </a:t>
            </a:r>
          </a:p>
          <a:p>
            <a:pPr lvl="1"/>
            <a:r>
              <a:rPr lang="fr-FR" sz="2000"/>
              <a:t>df = 47</a:t>
            </a:r>
          </a:p>
          <a:p>
            <a:pPr lvl="1"/>
            <a:r>
              <a:rPr lang="fr-FR" sz="2000"/>
              <a:t>p-value &lt; 2.2e-16</a:t>
            </a:r>
          </a:p>
          <a:p>
            <a:pPr lvl="1"/>
            <a:r>
              <a:rPr lang="en-US" sz="2000"/>
              <a:t>mean of the differences = 25.70863 </a:t>
            </a:r>
            <a:endParaRPr lang="fr-FR" sz="2000"/>
          </a:p>
          <a:p>
            <a:pPr marL="0" indent="0">
              <a:buNone/>
            </a:pPr>
            <a:endParaRPr lang="en-US" sz="2000"/>
          </a:p>
        </p:txBody>
      </p:sp>
    </p:spTree>
    <p:extLst>
      <p:ext uri="{BB962C8B-B14F-4D97-AF65-F5344CB8AC3E}">
        <p14:creationId xmlns:p14="http://schemas.microsoft.com/office/powerpoint/2010/main" val="780470502"/>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45BF01-625E-4022-91E5-488DB3FCB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0658"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schemeClr>
              </a:solidFill>
            </a:endParaRPr>
          </a:p>
        </p:txBody>
      </p:sp>
      <p:sp>
        <p:nvSpPr>
          <p:cNvPr id="2" name="Title 1">
            <a:extLst>
              <a:ext uri="{FF2B5EF4-FFF2-40B4-BE49-F238E27FC236}">
                <a16:creationId xmlns:a16="http://schemas.microsoft.com/office/drawing/2014/main" id="{26BA510B-652B-4E76-94A4-350129B27AF8}"/>
              </a:ext>
            </a:extLst>
          </p:cNvPr>
          <p:cNvSpPr>
            <a:spLocks noGrp="1"/>
          </p:cNvSpPr>
          <p:nvPr>
            <p:ph type="title"/>
          </p:nvPr>
        </p:nvSpPr>
        <p:spPr>
          <a:xfrm>
            <a:off x="475488" y="2745736"/>
            <a:ext cx="3703320" cy="1366528"/>
          </a:xfrm>
          <a:solidFill>
            <a:schemeClr val="tx1">
              <a:alpha val="50000"/>
            </a:schemeClr>
          </a:solidFill>
          <a:ln w="25400" cap="sq" cmpd="sng">
            <a:solidFill>
              <a:schemeClr val="bg1"/>
            </a:solidFill>
            <a:miter lim="800000"/>
          </a:ln>
        </p:spPr>
        <p:txBody>
          <a:bodyPr>
            <a:normAutofit/>
          </a:bodyPr>
          <a:lstStyle/>
          <a:p>
            <a:pPr algn="ctr"/>
            <a:r>
              <a:rPr lang="en-US" sz="3000">
                <a:solidFill>
                  <a:schemeClr val="bg1"/>
                </a:solidFill>
              </a:rPr>
              <a:t>Number of packs per capita in 1985 vs. that of 1995</a:t>
            </a:r>
          </a:p>
        </p:txBody>
      </p:sp>
      <p:sp useBgFill="1">
        <p:nvSpPr>
          <p:cNvPr id="11" name="Rectangle 10">
            <a:extLst>
              <a:ext uri="{FF2B5EF4-FFF2-40B4-BE49-F238E27FC236}">
                <a16:creationId xmlns:a16="http://schemas.microsoft.com/office/drawing/2014/main" id="{0E442549-290E-4B7E-892E-F2DB911DD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7" y="-2"/>
            <a:ext cx="7537704"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E54F2D-9187-4E5B-9069-067F0435F8C4}"/>
              </a:ext>
            </a:extLst>
          </p:cNvPr>
          <p:cNvSpPr>
            <a:spLocks noGrp="1"/>
          </p:cNvSpPr>
          <p:nvPr>
            <p:ph sz="half" idx="1"/>
          </p:nvPr>
        </p:nvSpPr>
        <p:spPr>
          <a:xfrm>
            <a:off x="5294377" y="640080"/>
            <a:ext cx="6049953" cy="2523854"/>
          </a:xfrm>
        </p:spPr>
        <p:txBody>
          <a:bodyPr anchor="b">
            <a:normAutofit/>
          </a:bodyPr>
          <a:lstStyle/>
          <a:p>
            <a:r>
              <a:rPr lang="en-US" sz="2000"/>
              <a:t>Results of paired t-test:</a:t>
            </a:r>
          </a:p>
          <a:p>
            <a:endParaRPr lang="en-US" sz="2000"/>
          </a:p>
          <a:p>
            <a:pPr lvl="1"/>
            <a:r>
              <a:rPr lang="fr-FR" sz="2000"/>
              <a:t>t = 14.789 </a:t>
            </a:r>
          </a:p>
          <a:p>
            <a:pPr lvl="1"/>
            <a:r>
              <a:rPr lang="fr-FR" sz="2000"/>
              <a:t>df = 47</a:t>
            </a:r>
          </a:p>
          <a:p>
            <a:pPr lvl="1"/>
            <a:r>
              <a:rPr lang="fr-FR" sz="2000"/>
              <a:t>p-value &lt; 2.2e-16</a:t>
            </a:r>
          </a:p>
          <a:p>
            <a:pPr lvl="1"/>
            <a:r>
              <a:rPr lang="en-US" sz="2000"/>
              <a:t>mean of the differences = 25.70863 </a:t>
            </a:r>
            <a:endParaRPr lang="fr-FR" sz="2000"/>
          </a:p>
        </p:txBody>
      </p:sp>
      <p:sp>
        <p:nvSpPr>
          <p:cNvPr id="4" name="Content Placeholder 3">
            <a:extLst>
              <a:ext uri="{FF2B5EF4-FFF2-40B4-BE49-F238E27FC236}">
                <a16:creationId xmlns:a16="http://schemas.microsoft.com/office/drawing/2014/main" id="{8635C14F-2EE8-45DB-AF4F-D55F644D032B}"/>
              </a:ext>
            </a:extLst>
          </p:cNvPr>
          <p:cNvSpPr>
            <a:spLocks noGrp="1"/>
          </p:cNvSpPr>
          <p:nvPr>
            <p:ph sz="half" idx="2"/>
          </p:nvPr>
        </p:nvSpPr>
        <p:spPr>
          <a:xfrm>
            <a:off x="5294377" y="3671317"/>
            <a:ext cx="6059423" cy="2505646"/>
          </a:xfrm>
        </p:spPr>
        <p:txBody>
          <a:bodyPr>
            <a:normAutofit/>
          </a:bodyPr>
          <a:lstStyle/>
          <a:p>
            <a:r>
              <a:rPr lang="en-US" sz="2000"/>
              <a:t>A paired, or dependent, t-test, is a test which compares the means of two related groups to determine whether there is a statistically significant difference between these means. </a:t>
            </a:r>
          </a:p>
          <a:p>
            <a:r>
              <a:rPr lang="en-US" sz="2000"/>
              <a:t>In this case, the packs per capita in 1985 and 1995, respectively, are related by time. This t-test would determine whether there is a change in cigarette consumption between 1985 and 1995.</a:t>
            </a:r>
          </a:p>
          <a:p>
            <a:pPr marL="0" indent="0">
              <a:buNone/>
            </a:pPr>
            <a:endParaRPr lang="en-US" sz="2000"/>
          </a:p>
        </p:txBody>
      </p:sp>
    </p:spTree>
    <p:extLst>
      <p:ext uri="{BB962C8B-B14F-4D97-AF65-F5344CB8AC3E}">
        <p14:creationId xmlns:p14="http://schemas.microsoft.com/office/powerpoint/2010/main" val="4099043856"/>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45BF01-625E-4022-91E5-488DB3FCB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0658"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schemeClr>
              </a:solidFill>
            </a:endParaRPr>
          </a:p>
        </p:txBody>
      </p:sp>
      <p:sp>
        <p:nvSpPr>
          <p:cNvPr id="2" name="Title 1">
            <a:extLst>
              <a:ext uri="{FF2B5EF4-FFF2-40B4-BE49-F238E27FC236}">
                <a16:creationId xmlns:a16="http://schemas.microsoft.com/office/drawing/2014/main" id="{26BA510B-652B-4E76-94A4-350129B27AF8}"/>
              </a:ext>
            </a:extLst>
          </p:cNvPr>
          <p:cNvSpPr>
            <a:spLocks noGrp="1"/>
          </p:cNvSpPr>
          <p:nvPr>
            <p:ph type="title"/>
          </p:nvPr>
        </p:nvSpPr>
        <p:spPr>
          <a:xfrm>
            <a:off x="475488" y="2745736"/>
            <a:ext cx="3703320" cy="1366528"/>
          </a:xfrm>
          <a:solidFill>
            <a:schemeClr val="tx1">
              <a:alpha val="50000"/>
            </a:schemeClr>
          </a:solidFill>
          <a:ln w="25400" cap="sq" cmpd="sng">
            <a:solidFill>
              <a:schemeClr val="bg1"/>
            </a:solidFill>
            <a:miter lim="800000"/>
          </a:ln>
        </p:spPr>
        <p:txBody>
          <a:bodyPr>
            <a:normAutofit/>
          </a:bodyPr>
          <a:lstStyle/>
          <a:p>
            <a:pPr algn="ctr"/>
            <a:r>
              <a:rPr lang="en-US" sz="3000">
                <a:solidFill>
                  <a:schemeClr val="bg1"/>
                </a:solidFill>
              </a:rPr>
              <a:t>Number of packs per capita in 1985 vs. that of 1995</a:t>
            </a:r>
          </a:p>
        </p:txBody>
      </p:sp>
      <p:sp useBgFill="1">
        <p:nvSpPr>
          <p:cNvPr id="11" name="Rectangle 10">
            <a:extLst>
              <a:ext uri="{FF2B5EF4-FFF2-40B4-BE49-F238E27FC236}">
                <a16:creationId xmlns:a16="http://schemas.microsoft.com/office/drawing/2014/main" id="{0E442549-290E-4B7E-892E-F2DB911DD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7" y="-2"/>
            <a:ext cx="7537704"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E54F2D-9187-4E5B-9069-067F0435F8C4}"/>
              </a:ext>
            </a:extLst>
          </p:cNvPr>
          <p:cNvSpPr>
            <a:spLocks noGrp="1"/>
          </p:cNvSpPr>
          <p:nvPr>
            <p:ph sz="half" idx="1"/>
          </p:nvPr>
        </p:nvSpPr>
        <p:spPr>
          <a:xfrm>
            <a:off x="5294377" y="640080"/>
            <a:ext cx="6049953" cy="2523854"/>
          </a:xfrm>
        </p:spPr>
        <p:txBody>
          <a:bodyPr anchor="b">
            <a:normAutofit/>
          </a:bodyPr>
          <a:lstStyle/>
          <a:p>
            <a:r>
              <a:rPr lang="en-US" sz="2000"/>
              <a:t>Results of paired t-test:</a:t>
            </a:r>
          </a:p>
          <a:p>
            <a:endParaRPr lang="en-US" sz="2000"/>
          </a:p>
          <a:p>
            <a:pPr lvl="1"/>
            <a:r>
              <a:rPr lang="fr-FR" sz="2000"/>
              <a:t>t = 14.789 </a:t>
            </a:r>
          </a:p>
          <a:p>
            <a:pPr lvl="1"/>
            <a:r>
              <a:rPr lang="fr-FR" sz="2000"/>
              <a:t>df = 47</a:t>
            </a:r>
          </a:p>
          <a:p>
            <a:pPr lvl="1"/>
            <a:r>
              <a:rPr lang="fr-FR" sz="2000"/>
              <a:t>p-value &lt; 2.2e-16</a:t>
            </a:r>
          </a:p>
          <a:p>
            <a:pPr lvl="1"/>
            <a:r>
              <a:rPr lang="en-US" sz="2000"/>
              <a:t>mean of the differences = 25.70863 </a:t>
            </a:r>
            <a:endParaRPr lang="fr-FR" sz="2000"/>
          </a:p>
        </p:txBody>
      </p:sp>
      <p:sp>
        <p:nvSpPr>
          <p:cNvPr id="4" name="Content Placeholder 3">
            <a:extLst>
              <a:ext uri="{FF2B5EF4-FFF2-40B4-BE49-F238E27FC236}">
                <a16:creationId xmlns:a16="http://schemas.microsoft.com/office/drawing/2014/main" id="{8635C14F-2EE8-45DB-AF4F-D55F644D032B}"/>
              </a:ext>
            </a:extLst>
          </p:cNvPr>
          <p:cNvSpPr>
            <a:spLocks noGrp="1"/>
          </p:cNvSpPr>
          <p:nvPr>
            <p:ph sz="half" idx="2"/>
          </p:nvPr>
        </p:nvSpPr>
        <p:spPr>
          <a:xfrm>
            <a:off x="5294377" y="3671317"/>
            <a:ext cx="6059423" cy="2505646"/>
          </a:xfrm>
        </p:spPr>
        <p:txBody>
          <a:bodyPr>
            <a:normAutofit/>
          </a:bodyPr>
          <a:lstStyle/>
          <a:p>
            <a:r>
              <a:rPr lang="en-US" sz="2000" dirty="0"/>
              <a:t>The t-value is 14.789. The t-value is size of the difference relative to the variation in the sample data. A t-value of 0 would mean that there is no discernible difference between the cigarette consumption in 1985 versus that of 1995.</a:t>
            </a:r>
          </a:p>
          <a:p>
            <a:endParaRPr lang="en-US" sz="2000" dirty="0"/>
          </a:p>
          <a:p>
            <a:pPr marL="0" indent="0">
              <a:buNone/>
            </a:pPr>
            <a:endParaRPr lang="en-US" sz="2000" dirty="0"/>
          </a:p>
        </p:txBody>
      </p:sp>
    </p:spTree>
    <p:extLst>
      <p:ext uri="{BB962C8B-B14F-4D97-AF65-F5344CB8AC3E}">
        <p14:creationId xmlns:p14="http://schemas.microsoft.com/office/powerpoint/2010/main" val="3285227114"/>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45BF01-625E-4022-91E5-488DB3FCB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0658"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schemeClr>
              </a:solidFill>
            </a:endParaRPr>
          </a:p>
        </p:txBody>
      </p:sp>
      <p:sp>
        <p:nvSpPr>
          <p:cNvPr id="2" name="Title 1">
            <a:extLst>
              <a:ext uri="{FF2B5EF4-FFF2-40B4-BE49-F238E27FC236}">
                <a16:creationId xmlns:a16="http://schemas.microsoft.com/office/drawing/2014/main" id="{26BA510B-652B-4E76-94A4-350129B27AF8}"/>
              </a:ext>
            </a:extLst>
          </p:cNvPr>
          <p:cNvSpPr>
            <a:spLocks noGrp="1"/>
          </p:cNvSpPr>
          <p:nvPr>
            <p:ph type="title"/>
          </p:nvPr>
        </p:nvSpPr>
        <p:spPr>
          <a:xfrm>
            <a:off x="475488" y="2745736"/>
            <a:ext cx="3703320" cy="1366528"/>
          </a:xfrm>
          <a:solidFill>
            <a:schemeClr val="tx1">
              <a:alpha val="50000"/>
            </a:schemeClr>
          </a:solidFill>
          <a:ln w="25400" cap="sq" cmpd="sng">
            <a:solidFill>
              <a:schemeClr val="bg1"/>
            </a:solidFill>
            <a:miter lim="800000"/>
          </a:ln>
        </p:spPr>
        <p:txBody>
          <a:bodyPr>
            <a:normAutofit/>
          </a:bodyPr>
          <a:lstStyle/>
          <a:p>
            <a:pPr algn="ctr"/>
            <a:r>
              <a:rPr lang="en-US" sz="3000">
                <a:solidFill>
                  <a:schemeClr val="bg1"/>
                </a:solidFill>
              </a:rPr>
              <a:t>Number of packs per capita in 1985 vs. that of 1995</a:t>
            </a:r>
          </a:p>
        </p:txBody>
      </p:sp>
      <p:sp useBgFill="1">
        <p:nvSpPr>
          <p:cNvPr id="11" name="Rectangle 10">
            <a:extLst>
              <a:ext uri="{FF2B5EF4-FFF2-40B4-BE49-F238E27FC236}">
                <a16:creationId xmlns:a16="http://schemas.microsoft.com/office/drawing/2014/main" id="{0E442549-290E-4B7E-892E-F2DB911DD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7" y="-2"/>
            <a:ext cx="7537704"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E54F2D-9187-4E5B-9069-067F0435F8C4}"/>
              </a:ext>
            </a:extLst>
          </p:cNvPr>
          <p:cNvSpPr>
            <a:spLocks noGrp="1"/>
          </p:cNvSpPr>
          <p:nvPr>
            <p:ph sz="half" idx="1"/>
          </p:nvPr>
        </p:nvSpPr>
        <p:spPr>
          <a:xfrm>
            <a:off x="5294377" y="640080"/>
            <a:ext cx="6049953" cy="2523854"/>
          </a:xfrm>
        </p:spPr>
        <p:txBody>
          <a:bodyPr anchor="b">
            <a:normAutofit/>
          </a:bodyPr>
          <a:lstStyle/>
          <a:p>
            <a:r>
              <a:rPr lang="en-US" sz="2000"/>
              <a:t>Results of paired t-test:</a:t>
            </a:r>
          </a:p>
          <a:p>
            <a:endParaRPr lang="en-US" sz="2000"/>
          </a:p>
          <a:p>
            <a:pPr lvl="1"/>
            <a:r>
              <a:rPr lang="fr-FR" sz="2000"/>
              <a:t>t = 14.789 </a:t>
            </a:r>
          </a:p>
          <a:p>
            <a:pPr lvl="1"/>
            <a:r>
              <a:rPr lang="fr-FR" sz="2000"/>
              <a:t>df = 47</a:t>
            </a:r>
          </a:p>
          <a:p>
            <a:pPr lvl="1"/>
            <a:r>
              <a:rPr lang="fr-FR" sz="2000"/>
              <a:t>p-value &lt; 2.2e-16</a:t>
            </a:r>
          </a:p>
          <a:p>
            <a:pPr lvl="1"/>
            <a:r>
              <a:rPr lang="en-US" sz="2000"/>
              <a:t>mean of the differences = 25.70863 </a:t>
            </a:r>
            <a:endParaRPr lang="fr-FR" sz="2000"/>
          </a:p>
        </p:txBody>
      </p:sp>
      <p:sp>
        <p:nvSpPr>
          <p:cNvPr id="4" name="Content Placeholder 3">
            <a:extLst>
              <a:ext uri="{FF2B5EF4-FFF2-40B4-BE49-F238E27FC236}">
                <a16:creationId xmlns:a16="http://schemas.microsoft.com/office/drawing/2014/main" id="{8635C14F-2EE8-45DB-AF4F-D55F644D032B}"/>
              </a:ext>
            </a:extLst>
          </p:cNvPr>
          <p:cNvSpPr>
            <a:spLocks noGrp="1"/>
          </p:cNvSpPr>
          <p:nvPr>
            <p:ph sz="half" idx="2"/>
          </p:nvPr>
        </p:nvSpPr>
        <p:spPr>
          <a:xfrm>
            <a:off x="5294377" y="3671317"/>
            <a:ext cx="6059423" cy="2505646"/>
          </a:xfrm>
        </p:spPr>
        <p:txBody>
          <a:bodyPr>
            <a:normAutofit/>
          </a:bodyPr>
          <a:lstStyle/>
          <a:p>
            <a:r>
              <a:rPr lang="en-US" sz="2000"/>
              <a:t>Because there are 48 observations in both data sets, there are 47 degrees of freedom (df).</a:t>
            </a:r>
          </a:p>
          <a:p>
            <a:r>
              <a:rPr lang="en-US" sz="2000"/>
              <a:t>Once df &gt; 35, the t-distribution is said to approximate the normal distribution.</a:t>
            </a:r>
          </a:p>
          <a:p>
            <a:pPr marL="0" indent="0">
              <a:buNone/>
            </a:pPr>
            <a:endParaRPr lang="en-US" sz="2000"/>
          </a:p>
        </p:txBody>
      </p:sp>
    </p:spTree>
    <p:extLst>
      <p:ext uri="{BB962C8B-B14F-4D97-AF65-F5344CB8AC3E}">
        <p14:creationId xmlns:p14="http://schemas.microsoft.com/office/powerpoint/2010/main" val="90004400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52E88B-90B0-4945-ABCD-AAF6156809D5}"/>
              </a:ext>
            </a:extLst>
          </p:cNvPr>
          <p:cNvSpPr>
            <a:spLocks noGrp="1"/>
          </p:cNvSpPr>
          <p:nvPr>
            <p:ph type="title"/>
          </p:nvPr>
        </p:nvSpPr>
        <p:spPr>
          <a:xfrm>
            <a:off x="767290" y="1780661"/>
            <a:ext cx="3582073" cy="3196856"/>
          </a:xfrm>
        </p:spPr>
        <p:txBody>
          <a:bodyPr anchor="t">
            <a:normAutofit/>
          </a:bodyPr>
          <a:lstStyle/>
          <a:p>
            <a:r>
              <a:rPr lang="en-US" sz="4800">
                <a:solidFill>
                  <a:schemeClr val="bg1"/>
                </a:solidFill>
              </a:rPr>
              <a:t>Tasks</a:t>
            </a:r>
          </a:p>
        </p:txBody>
      </p:sp>
      <p:grpSp>
        <p:nvGrpSpPr>
          <p:cNvPr id="13" name="Group 1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id="{FDEC455E-71A5-4692-A145-7A899C824194}"/>
              </a:ext>
            </a:extLst>
          </p:cNvPr>
          <p:cNvGraphicFramePr>
            <a:graphicFrameLocks noGrp="1"/>
          </p:cNvGraphicFramePr>
          <p:nvPr>
            <p:ph idx="1"/>
            <p:extLst>
              <p:ext uri="{D42A27DB-BD31-4B8C-83A1-F6EECF244321}">
                <p14:modId xmlns:p14="http://schemas.microsoft.com/office/powerpoint/2010/main" val="2108896256"/>
              </p:ext>
            </p:extLst>
          </p:nvPr>
        </p:nvGraphicFramePr>
        <p:xfrm>
          <a:off x="5116653" y="933454"/>
          <a:ext cx="6578523" cy="4958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20746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45BF01-625E-4022-91E5-488DB3FCB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0658"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schemeClr>
              </a:solidFill>
            </a:endParaRPr>
          </a:p>
        </p:txBody>
      </p:sp>
      <p:sp>
        <p:nvSpPr>
          <p:cNvPr id="2" name="Title 1">
            <a:extLst>
              <a:ext uri="{FF2B5EF4-FFF2-40B4-BE49-F238E27FC236}">
                <a16:creationId xmlns:a16="http://schemas.microsoft.com/office/drawing/2014/main" id="{26BA510B-652B-4E76-94A4-350129B27AF8}"/>
              </a:ext>
            </a:extLst>
          </p:cNvPr>
          <p:cNvSpPr>
            <a:spLocks noGrp="1"/>
          </p:cNvSpPr>
          <p:nvPr>
            <p:ph type="title"/>
          </p:nvPr>
        </p:nvSpPr>
        <p:spPr>
          <a:xfrm>
            <a:off x="475488" y="2745736"/>
            <a:ext cx="3703320" cy="1366528"/>
          </a:xfrm>
          <a:solidFill>
            <a:schemeClr val="tx1">
              <a:alpha val="50000"/>
            </a:schemeClr>
          </a:solidFill>
          <a:ln w="25400" cap="sq" cmpd="sng">
            <a:solidFill>
              <a:schemeClr val="bg1"/>
            </a:solidFill>
            <a:miter lim="800000"/>
          </a:ln>
        </p:spPr>
        <p:txBody>
          <a:bodyPr>
            <a:normAutofit/>
          </a:bodyPr>
          <a:lstStyle/>
          <a:p>
            <a:pPr algn="ctr"/>
            <a:r>
              <a:rPr lang="en-US" sz="3000">
                <a:solidFill>
                  <a:schemeClr val="bg1"/>
                </a:solidFill>
              </a:rPr>
              <a:t>Number of packs per capita in 1985 vs. that of 1995</a:t>
            </a:r>
          </a:p>
        </p:txBody>
      </p:sp>
      <p:sp useBgFill="1">
        <p:nvSpPr>
          <p:cNvPr id="11" name="Rectangle 10">
            <a:extLst>
              <a:ext uri="{FF2B5EF4-FFF2-40B4-BE49-F238E27FC236}">
                <a16:creationId xmlns:a16="http://schemas.microsoft.com/office/drawing/2014/main" id="{0E442549-290E-4B7E-892E-F2DB911DD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7" y="-2"/>
            <a:ext cx="7537704"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E54F2D-9187-4E5B-9069-067F0435F8C4}"/>
              </a:ext>
            </a:extLst>
          </p:cNvPr>
          <p:cNvSpPr>
            <a:spLocks noGrp="1"/>
          </p:cNvSpPr>
          <p:nvPr>
            <p:ph sz="half" idx="1"/>
          </p:nvPr>
        </p:nvSpPr>
        <p:spPr>
          <a:xfrm>
            <a:off x="5294377" y="640080"/>
            <a:ext cx="6049953" cy="2523854"/>
          </a:xfrm>
        </p:spPr>
        <p:txBody>
          <a:bodyPr anchor="b">
            <a:normAutofit/>
          </a:bodyPr>
          <a:lstStyle/>
          <a:p>
            <a:r>
              <a:rPr lang="en-US" sz="2000"/>
              <a:t>Results of paired t-test:</a:t>
            </a:r>
          </a:p>
          <a:p>
            <a:pPr marL="0" indent="0">
              <a:buNone/>
            </a:pPr>
            <a:endParaRPr lang="en-US" sz="2000"/>
          </a:p>
          <a:p>
            <a:pPr lvl="1"/>
            <a:r>
              <a:rPr lang="fr-FR" sz="2000"/>
              <a:t>t = 14.789 </a:t>
            </a:r>
          </a:p>
          <a:p>
            <a:pPr lvl="1"/>
            <a:r>
              <a:rPr lang="fr-FR" sz="2000"/>
              <a:t>df = 47</a:t>
            </a:r>
          </a:p>
          <a:p>
            <a:pPr lvl="1"/>
            <a:r>
              <a:rPr lang="fr-FR" sz="2000"/>
              <a:t>p-value &lt; 2.2e-16</a:t>
            </a:r>
          </a:p>
          <a:p>
            <a:pPr lvl="1"/>
            <a:r>
              <a:rPr lang="en-US" sz="2000"/>
              <a:t>mean of the differences = 25.70863 </a:t>
            </a:r>
            <a:endParaRPr lang="fr-FR" sz="2000"/>
          </a:p>
        </p:txBody>
      </p:sp>
      <p:sp>
        <p:nvSpPr>
          <p:cNvPr id="4" name="Content Placeholder 3">
            <a:extLst>
              <a:ext uri="{FF2B5EF4-FFF2-40B4-BE49-F238E27FC236}">
                <a16:creationId xmlns:a16="http://schemas.microsoft.com/office/drawing/2014/main" id="{8635C14F-2EE8-45DB-AF4F-D55F644D032B}"/>
              </a:ext>
            </a:extLst>
          </p:cNvPr>
          <p:cNvSpPr>
            <a:spLocks noGrp="1"/>
          </p:cNvSpPr>
          <p:nvPr>
            <p:ph sz="half" idx="2"/>
          </p:nvPr>
        </p:nvSpPr>
        <p:spPr>
          <a:xfrm>
            <a:off x="5294377" y="3671317"/>
            <a:ext cx="6059423" cy="2505646"/>
          </a:xfrm>
        </p:spPr>
        <p:txBody>
          <a:bodyPr>
            <a:normAutofit/>
          </a:bodyPr>
          <a:lstStyle/>
          <a:p>
            <a:r>
              <a:rPr lang="en-US" sz="1400"/>
              <a:t>A p-value is the probability of obtaining test results at least as extreme as the actual results, under the assumption that the null hypothesis is correct. </a:t>
            </a:r>
          </a:p>
          <a:p>
            <a:r>
              <a:rPr lang="fr-FR" sz="1400"/>
              <a:t>The results show that the p-value, p &lt; 2.2e-16 &lt; 0.05. Therefore, there is sufficient evidence to reject the null hypothesis in favor of the alternative hypothesis. This means that there is a statistically significant difference in cigarette consumption between 1985 and 1995.</a:t>
            </a:r>
          </a:p>
          <a:p>
            <a:r>
              <a:rPr lang="fr-FR" sz="1400"/>
              <a:t>The mean of the differences in cigarette consumption between 1985 and 1995 is </a:t>
            </a:r>
            <a:r>
              <a:rPr lang="en-US" sz="1400"/>
              <a:t>25.70863 . This means that, in 1995, people have been purchasing 25 packs of cigarettes less than in 1985.</a:t>
            </a:r>
          </a:p>
          <a:p>
            <a:pPr marL="0" indent="0">
              <a:buNone/>
            </a:pPr>
            <a:endParaRPr lang="en-US" sz="1400"/>
          </a:p>
          <a:p>
            <a:pPr marL="0" indent="0">
              <a:buNone/>
            </a:pPr>
            <a:endParaRPr lang="en-US" sz="1400"/>
          </a:p>
        </p:txBody>
      </p:sp>
    </p:spTree>
    <p:extLst>
      <p:ext uri="{BB962C8B-B14F-4D97-AF65-F5344CB8AC3E}">
        <p14:creationId xmlns:p14="http://schemas.microsoft.com/office/powerpoint/2010/main" val="3444701185"/>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B9E688-0851-478E-8540-A1B612E80E14}"/>
              </a:ext>
            </a:extLst>
          </p:cNvPr>
          <p:cNvSpPr>
            <a:spLocks noGrp="1"/>
          </p:cNvSpPr>
          <p:nvPr>
            <p:ph type="title"/>
          </p:nvPr>
        </p:nvSpPr>
        <p:spPr>
          <a:xfrm>
            <a:off x="880281" y="921452"/>
            <a:ext cx="4985018" cy="3268639"/>
          </a:xfrm>
        </p:spPr>
        <p:txBody>
          <a:bodyPr vert="horz" lIns="91440" tIns="45720" rIns="91440" bIns="45720" rtlCol="0" anchor="b">
            <a:normAutofit/>
          </a:bodyPr>
          <a:lstStyle/>
          <a:p>
            <a:r>
              <a:rPr lang="en-US" sz="7200" b="0" i="0" kern="1200">
                <a:solidFill>
                  <a:schemeClr val="tx1"/>
                </a:solidFill>
                <a:effectLst/>
                <a:latin typeface="+mj-lt"/>
                <a:ea typeface="+mj-ea"/>
                <a:cs typeface="+mj-cs"/>
              </a:rPr>
              <a:t>Part 6</a:t>
            </a:r>
            <a:endParaRPr lang="en-US" sz="7200" kern="1200">
              <a:solidFill>
                <a:schemeClr val="tx1"/>
              </a:solidFill>
              <a:latin typeface="+mj-lt"/>
              <a:ea typeface="+mj-ea"/>
              <a:cs typeface="+mj-cs"/>
            </a:endParaRPr>
          </a:p>
        </p:txBody>
      </p:sp>
      <p:sp>
        <p:nvSpPr>
          <p:cNvPr id="4" name="Text Placeholder 3">
            <a:extLst>
              <a:ext uri="{FF2B5EF4-FFF2-40B4-BE49-F238E27FC236}">
                <a16:creationId xmlns:a16="http://schemas.microsoft.com/office/drawing/2014/main" id="{E111AB6A-8DA5-4EBB-932A-C19AF4701236}"/>
              </a:ext>
            </a:extLst>
          </p:cNvPr>
          <p:cNvSpPr>
            <a:spLocks noGrp="1"/>
          </p:cNvSpPr>
          <p:nvPr>
            <p:ph type="body" idx="1"/>
          </p:nvPr>
        </p:nvSpPr>
        <p:spPr>
          <a:xfrm>
            <a:off x="880281" y="4285129"/>
            <a:ext cx="4985017" cy="1420409"/>
          </a:xfrm>
        </p:spPr>
        <p:txBody>
          <a:bodyPr vert="horz" lIns="91440" tIns="45720" rIns="91440" bIns="45720" rtlCol="0" anchor="t">
            <a:normAutofit/>
          </a:bodyPr>
          <a:lstStyle/>
          <a:p>
            <a:r>
              <a:rPr lang="en-US" kern="1200">
                <a:solidFill>
                  <a:schemeClr val="tx1"/>
                </a:solidFill>
                <a:latin typeface="+mn-lt"/>
                <a:ea typeface="+mn-ea"/>
                <a:cs typeface="+mn-cs"/>
              </a:rPr>
              <a:t>Packs Per Capita vs. Income</a:t>
            </a:r>
          </a:p>
        </p:txBody>
      </p:sp>
      <p:sp>
        <p:nvSpPr>
          <p:cNvPr id="11" name="Freeform: Shape 10">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09346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7DB3D-C307-41FB-93E5-8B1DD4BDCB38}"/>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4100" kern="1200">
                <a:solidFill>
                  <a:schemeClr val="bg1"/>
                </a:solidFill>
                <a:latin typeface="+mj-lt"/>
                <a:ea typeface="+mj-ea"/>
                <a:cs typeface="+mj-cs"/>
              </a:rPr>
              <a:t>Packs Per Capita vs. Income</a:t>
            </a:r>
          </a:p>
        </p:txBody>
      </p:sp>
      <p:grpSp>
        <p:nvGrpSpPr>
          <p:cNvPr id="15" name="Group 14">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6"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18500A97-3217-4B26-9AB2-F14597B7A488}"/>
              </a:ext>
            </a:extLst>
          </p:cNvPr>
          <p:cNvSpPr>
            <a:spLocks noGrp="1"/>
          </p:cNvSpPr>
          <p:nvPr>
            <p:ph sz="half" idx="1"/>
          </p:nvPr>
        </p:nvSpPr>
        <p:spPr>
          <a:xfrm>
            <a:off x="294640" y="3383121"/>
            <a:ext cx="4175760" cy="2793251"/>
          </a:xfrm>
        </p:spPr>
        <p:txBody>
          <a:bodyPr vert="horz" lIns="91440" tIns="45720" rIns="91440" bIns="45720" rtlCol="0" anchor="t">
            <a:noAutofit/>
          </a:bodyPr>
          <a:lstStyle/>
          <a:p>
            <a:pPr marL="0" indent="0">
              <a:buNone/>
            </a:pPr>
            <a:r>
              <a:rPr lang="en-US" sz="1600" dirty="0">
                <a:solidFill>
                  <a:schemeClr val="bg1"/>
                </a:solidFill>
              </a:rPr>
              <a:t>Code to create this scatter plot:</a:t>
            </a:r>
          </a:p>
          <a:p>
            <a:pPr marL="0" indent="0">
              <a:buNone/>
            </a:pPr>
            <a:endParaRPr lang="en-US" sz="1600" dirty="0">
              <a:solidFill>
                <a:schemeClr val="bg1"/>
              </a:solidFill>
            </a:endParaRPr>
          </a:p>
          <a:p>
            <a:pPr marL="0" indent="0">
              <a:buNone/>
            </a:pPr>
            <a:r>
              <a:rPr lang="en-US" sz="1600" dirty="0" err="1">
                <a:solidFill>
                  <a:schemeClr val="bg1"/>
                </a:solidFill>
              </a:rPr>
              <a:t>ggplot</a:t>
            </a:r>
            <a:r>
              <a:rPr lang="en-US" sz="1600" dirty="0">
                <a:solidFill>
                  <a:schemeClr val="bg1"/>
                </a:solidFill>
              </a:rPr>
              <a:t>(Cigarette, </a:t>
            </a:r>
            <a:r>
              <a:rPr lang="en-US" sz="1600" dirty="0" err="1">
                <a:solidFill>
                  <a:schemeClr val="bg1"/>
                </a:solidFill>
              </a:rPr>
              <a:t>aes</a:t>
            </a:r>
            <a:r>
              <a:rPr lang="en-US" sz="1600" dirty="0">
                <a:solidFill>
                  <a:schemeClr val="bg1"/>
                </a:solidFill>
              </a:rPr>
              <a:t>(x = income, y = </a:t>
            </a:r>
            <a:r>
              <a:rPr lang="en-US" sz="1600" dirty="0" err="1">
                <a:solidFill>
                  <a:schemeClr val="bg1"/>
                </a:solidFill>
              </a:rPr>
              <a:t>packpc</a:t>
            </a:r>
            <a:r>
              <a:rPr lang="en-US" sz="1600" dirty="0">
                <a:solidFill>
                  <a:schemeClr val="bg1"/>
                </a:solidFill>
              </a:rPr>
              <a:t>)) + </a:t>
            </a:r>
            <a:r>
              <a:rPr lang="en-US" sz="1600" dirty="0" err="1">
                <a:solidFill>
                  <a:schemeClr val="bg1"/>
                </a:solidFill>
              </a:rPr>
              <a:t>geom_point</a:t>
            </a:r>
            <a:r>
              <a:rPr lang="en-US" sz="1600" dirty="0">
                <a:solidFill>
                  <a:schemeClr val="bg1"/>
                </a:solidFill>
              </a:rPr>
              <a:t>(color = "darkorange1") + </a:t>
            </a:r>
          </a:p>
          <a:p>
            <a:pPr marL="0" indent="0">
              <a:buNone/>
            </a:pPr>
            <a:r>
              <a:rPr lang="en-US" sz="1600" dirty="0">
                <a:solidFill>
                  <a:schemeClr val="bg1"/>
                </a:solidFill>
              </a:rPr>
              <a:t>  </a:t>
            </a:r>
            <a:r>
              <a:rPr lang="en-US" sz="1600" dirty="0" err="1">
                <a:solidFill>
                  <a:schemeClr val="bg1"/>
                </a:solidFill>
              </a:rPr>
              <a:t>geom_smooth</a:t>
            </a:r>
            <a:r>
              <a:rPr lang="en-US" sz="1600" dirty="0">
                <a:solidFill>
                  <a:schemeClr val="bg1"/>
                </a:solidFill>
              </a:rPr>
              <a:t>(method = </a:t>
            </a:r>
            <a:r>
              <a:rPr lang="en-US" sz="1600" dirty="0" err="1">
                <a:solidFill>
                  <a:schemeClr val="bg1"/>
                </a:solidFill>
              </a:rPr>
              <a:t>lm</a:t>
            </a:r>
            <a:r>
              <a:rPr lang="en-US" sz="1600" dirty="0">
                <a:solidFill>
                  <a:schemeClr val="bg1"/>
                </a:solidFill>
              </a:rPr>
              <a:t>, color = "firebrick") +</a:t>
            </a:r>
          </a:p>
          <a:p>
            <a:pPr marL="0" indent="0">
              <a:buNone/>
            </a:pPr>
            <a:r>
              <a:rPr lang="en-US" sz="1600" dirty="0">
                <a:solidFill>
                  <a:schemeClr val="bg1"/>
                </a:solidFill>
              </a:rPr>
              <a:t>  </a:t>
            </a:r>
            <a:r>
              <a:rPr lang="en-US" sz="1600" dirty="0" err="1">
                <a:solidFill>
                  <a:schemeClr val="bg1"/>
                </a:solidFill>
              </a:rPr>
              <a:t>xlab</a:t>
            </a:r>
            <a:r>
              <a:rPr lang="en-US" sz="1600" dirty="0">
                <a:solidFill>
                  <a:schemeClr val="bg1"/>
                </a:solidFill>
              </a:rPr>
              <a:t>("Total State Personal Income (cents)") +</a:t>
            </a:r>
          </a:p>
          <a:p>
            <a:pPr marL="0" indent="0">
              <a:buNone/>
            </a:pPr>
            <a:r>
              <a:rPr lang="en-US" sz="1600" dirty="0">
                <a:solidFill>
                  <a:schemeClr val="bg1"/>
                </a:solidFill>
              </a:rPr>
              <a:t>  </a:t>
            </a:r>
            <a:r>
              <a:rPr lang="en-US" sz="1600" dirty="0" err="1">
                <a:solidFill>
                  <a:schemeClr val="bg1"/>
                </a:solidFill>
              </a:rPr>
              <a:t>ylab</a:t>
            </a:r>
            <a:r>
              <a:rPr lang="en-US" sz="1600" dirty="0">
                <a:solidFill>
                  <a:schemeClr val="bg1"/>
                </a:solidFill>
              </a:rPr>
              <a:t>("Yearly Number of Packs Per Capita") +</a:t>
            </a:r>
          </a:p>
          <a:p>
            <a:pPr marL="0" indent="0">
              <a:buNone/>
            </a:pPr>
            <a:r>
              <a:rPr lang="en-US" sz="1600" dirty="0">
                <a:solidFill>
                  <a:schemeClr val="bg1"/>
                </a:solidFill>
              </a:rPr>
              <a:t>  </a:t>
            </a:r>
            <a:r>
              <a:rPr lang="en-US" sz="1600" dirty="0" err="1">
                <a:solidFill>
                  <a:schemeClr val="bg1"/>
                </a:solidFill>
              </a:rPr>
              <a:t>ggtitle</a:t>
            </a:r>
            <a:r>
              <a:rPr lang="en-US" sz="1600" dirty="0">
                <a:solidFill>
                  <a:schemeClr val="bg1"/>
                </a:solidFill>
              </a:rPr>
              <a:t>("Total State Personal Income ($) vs. Number of Packs Per Capita Per Year")</a:t>
            </a:r>
          </a:p>
        </p:txBody>
      </p:sp>
      <p:pic>
        <p:nvPicPr>
          <p:cNvPr id="6" name="Content Placeholder 5">
            <a:extLst>
              <a:ext uri="{FF2B5EF4-FFF2-40B4-BE49-F238E27FC236}">
                <a16:creationId xmlns:a16="http://schemas.microsoft.com/office/drawing/2014/main" id="{7962378D-2792-4CE5-ADC2-3667F26F2976}"/>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Tree>
    <p:extLst>
      <p:ext uri="{BB962C8B-B14F-4D97-AF65-F5344CB8AC3E}">
        <p14:creationId xmlns:p14="http://schemas.microsoft.com/office/powerpoint/2010/main" val="2516501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7DB3D-C307-41FB-93E5-8B1DD4BDCB38}"/>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4800" kern="1200">
                <a:solidFill>
                  <a:schemeClr val="bg1"/>
                </a:solidFill>
                <a:latin typeface="+mj-lt"/>
                <a:ea typeface="+mj-ea"/>
                <a:cs typeface="+mj-cs"/>
              </a:rPr>
              <a:t>Analysis</a:t>
            </a:r>
          </a:p>
        </p:txBody>
      </p:sp>
      <p:grpSp>
        <p:nvGrpSpPr>
          <p:cNvPr id="15" name="Group 14">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6"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18500A97-3217-4B26-9AB2-F14597B7A488}"/>
              </a:ext>
            </a:extLst>
          </p:cNvPr>
          <p:cNvSpPr>
            <a:spLocks noGrp="1"/>
          </p:cNvSpPr>
          <p:nvPr>
            <p:ph sz="half" idx="1"/>
          </p:nvPr>
        </p:nvSpPr>
        <p:spPr>
          <a:xfrm>
            <a:off x="556238" y="3131295"/>
            <a:ext cx="3582072" cy="2793251"/>
          </a:xfrm>
        </p:spPr>
        <p:txBody>
          <a:bodyPr vert="horz" lIns="91440" tIns="45720" rIns="91440" bIns="45720" rtlCol="0" anchor="t">
            <a:normAutofit/>
          </a:bodyPr>
          <a:lstStyle/>
          <a:p>
            <a:r>
              <a:rPr lang="en-US" sz="1600" dirty="0">
                <a:solidFill>
                  <a:schemeClr val="bg1"/>
                </a:solidFill>
              </a:rPr>
              <a:t>This scatter plot shows that states with lower total personal income have increased prevalence in cigarette consumption.</a:t>
            </a:r>
          </a:p>
          <a:p>
            <a:r>
              <a:rPr lang="en-US" sz="1600" dirty="0">
                <a:solidFill>
                  <a:schemeClr val="bg1"/>
                </a:solidFill>
              </a:rPr>
              <a:t>According to the </a:t>
            </a:r>
            <a:r>
              <a:rPr lang="en-US" sz="1600" dirty="0">
                <a:solidFill>
                  <a:schemeClr val="bg1"/>
                </a:solidFill>
                <a:hlinkClick r:id="rId2"/>
              </a:rPr>
              <a:t>CDC</a:t>
            </a:r>
            <a:r>
              <a:rPr lang="en-US" sz="1600" dirty="0">
                <a:solidFill>
                  <a:schemeClr val="bg1"/>
                </a:solidFill>
              </a:rPr>
              <a:t>, tobacco companies tend to market their products more in lower income neighborhoods and states. There is also a higher density of tobacco retailers in lower-income and minority neighborhoods.</a:t>
            </a:r>
          </a:p>
        </p:txBody>
      </p:sp>
      <p:pic>
        <p:nvPicPr>
          <p:cNvPr id="6" name="Content Placeholder 5">
            <a:extLst>
              <a:ext uri="{FF2B5EF4-FFF2-40B4-BE49-F238E27FC236}">
                <a16:creationId xmlns:a16="http://schemas.microsoft.com/office/drawing/2014/main" id="{7962378D-2792-4CE5-ADC2-3667F26F2976}"/>
              </a:ext>
            </a:extLst>
          </p:cNvPr>
          <p:cNvPicPr>
            <a:picLocks noGrp="1" noChangeAspect="1"/>
          </p:cNvPicPr>
          <p:nvPr>
            <p:ph sz="half" idx="2"/>
          </p:nvPr>
        </p:nvPicPr>
        <p:blipFill>
          <a:blip r:embed="rId3"/>
          <a:stretch>
            <a:fillRect/>
          </a:stretch>
        </p:blipFill>
        <p:spPr>
          <a:xfrm>
            <a:off x="5116652" y="1072396"/>
            <a:ext cx="6642532" cy="4134975"/>
          </a:xfrm>
          <a:prstGeom prst="rect">
            <a:avLst/>
          </a:prstGeom>
        </p:spPr>
      </p:pic>
    </p:spTree>
    <p:extLst>
      <p:ext uri="{BB962C8B-B14F-4D97-AF65-F5344CB8AC3E}">
        <p14:creationId xmlns:p14="http://schemas.microsoft.com/office/powerpoint/2010/main" val="3892749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7DB3D-C307-41FB-93E5-8B1DD4BDCB38}"/>
              </a:ext>
            </a:extLst>
          </p:cNvPr>
          <p:cNvSpPr>
            <a:spLocks noGrp="1"/>
          </p:cNvSpPr>
          <p:nvPr>
            <p:ph type="title"/>
          </p:nvPr>
        </p:nvSpPr>
        <p:spPr>
          <a:xfrm>
            <a:off x="432816" y="1592454"/>
            <a:ext cx="3582073" cy="1463472"/>
          </a:xfrm>
        </p:spPr>
        <p:txBody>
          <a:bodyPr vert="horz" lIns="91440" tIns="45720" rIns="91440" bIns="45720" rtlCol="0" anchor="t">
            <a:normAutofit/>
          </a:bodyPr>
          <a:lstStyle/>
          <a:p>
            <a:r>
              <a:rPr lang="en-US" sz="3000" kern="1200" dirty="0">
                <a:solidFill>
                  <a:schemeClr val="bg1"/>
                </a:solidFill>
                <a:latin typeface="+mj-lt"/>
                <a:ea typeface="+mj-ea"/>
                <a:cs typeface="+mj-cs"/>
              </a:rPr>
              <a:t>Packs Per Capita vs. Income (Logarithmic Scale)</a:t>
            </a:r>
          </a:p>
        </p:txBody>
      </p:sp>
      <p:grpSp>
        <p:nvGrpSpPr>
          <p:cNvPr id="21" name="Group 2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18500A97-3217-4B26-9AB2-F14597B7A488}"/>
              </a:ext>
            </a:extLst>
          </p:cNvPr>
          <p:cNvSpPr>
            <a:spLocks noGrp="1"/>
          </p:cNvSpPr>
          <p:nvPr>
            <p:ph sz="half" idx="1"/>
          </p:nvPr>
        </p:nvSpPr>
        <p:spPr>
          <a:xfrm>
            <a:off x="178114" y="3244133"/>
            <a:ext cx="4338320" cy="2793251"/>
          </a:xfrm>
        </p:spPr>
        <p:txBody>
          <a:bodyPr vert="horz" lIns="91440" tIns="45720" rIns="91440" bIns="45720" rtlCol="0" anchor="t">
            <a:noAutofit/>
          </a:bodyPr>
          <a:lstStyle/>
          <a:p>
            <a:pPr marL="0" indent="0">
              <a:buNone/>
            </a:pPr>
            <a:r>
              <a:rPr lang="en-US" sz="1600" dirty="0">
                <a:solidFill>
                  <a:schemeClr val="bg1"/>
                </a:solidFill>
              </a:rPr>
              <a:t>Code to create this scatter plot:</a:t>
            </a:r>
          </a:p>
          <a:p>
            <a:pPr marL="0" indent="0">
              <a:buNone/>
            </a:pPr>
            <a:endParaRPr lang="en-US" sz="1600" dirty="0">
              <a:solidFill>
                <a:schemeClr val="bg1"/>
              </a:solidFill>
            </a:endParaRPr>
          </a:p>
          <a:p>
            <a:pPr marL="0" indent="0">
              <a:buNone/>
            </a:pPr>
            <a:r>
              <a:rPr lang="en-US" sz="1600" dirty="0" err="1">
                <a:solidFill>
                  <a:schemeClr val="bg1"/>
                </a:solidFill>
              </a:rPr>
              <a:t>ggplot</a:t>
            </a:r>
            <a:r>
              <a:rPr lang="en-US" sz="1600" dirty="0">
                <a:solidFill>
                  <a:schemeClr val="bg1"/>
                </a:solidFill>
              </a:rPr>
              <a:t>(Cigarette, </a:t>
            </a:r>
            <a:r>
              <a:rPr lang="en-US" sz="1600" dirty="0" err="1">
                <a:solidFill>
                  <a:schemeClr val="bg1"/>
                </a:solidFill>
              </a:rPr>
              <a:t>aes</a:t>
            </a:r>
            <a:r>
              <a:rPr lang="en-US" sz="1600" dirty="0">
                <a:solidFill>
                  <a:schemeClr val="bg1"/>
                </a:solidFill>
              </a:rPr>
              <a:t>(x = income, y = </a:t>
            </a:r>
            <a:r>
              <a:rPr lang="en-US" sz="1600" dirty="0" err="1">
                <a:solidFill>
                  <a:schemeClr val="bg1"/>
                </a:solidFill>
              </a:rPr>
              <a:t>packpc</a:t>
            </a:r>
            <a:r>
              <a:rPr lang="en-US" sz="1600" dirty="0">
                <a:solidFill>
                  <a:schemeClr val="bg1"/>
                </a:solidFill>
              </a:rPr>
              <a:t>)) + </a:t>
            </a:r>
            <a:r>
              <a:rPr lang="en-US" sz="1600" dirty="0" err="1">
                <a:solidFill>
                  <a:schemeClr val="bg1"/>
                </a:solidFill>
              </a:rPr>
              <a:t>geom_point</a:t>
            </a:r>
            <a:r>
              <a:rPr lang="en-US" sz="1600" dirty="0">
                <a:solidFill>
                  <a:schemeClr val="bg1"/>
                </a:solidFill>
              </a:rPr>
              <a:t>(color = "darkorange1") + </a:t>
            </a:r>
          </a:p>
          <a:p>
            <a:pPr marL="0" indent="0">
              <a:buNone/>
            </a:pPr>
            <a:r>
              <a:rPr lang="en-US" sz="1600" dirty="0">
                <a:solidFill>
                  <a:schemeClr val="bg1"/>
                </a:solidFill>
              </a:rPr>
              <a:t>  scale_x_log10() +</a:t>
            </a:r>
          </a:p>
          <a:p>
            <a:pPr marL="0" indent="0">
              <a:buNone/>
            </a:pPr>
            <a:r>
              <a:rPr lang="en-US" sz="1600" dirty="0">
                <a:solidFill>
                  <a:schemeClr val="bg1"/>
                </a:solidFill>
              </a:rPr>
              <a:t>  </a:t>
            </a:r>
            <a:r>
              <a:rPr lang="en-US" sz="1600" dirty="0" err="1">
                <a:solidFill>
                  <a:schemeClr val="bg1"/>
                </a:solidFill>
              </a:rPr>
              <a:t>geom_smooth</a:t>
            </a:r>
            <a:r>
              <a:rPr lang="en-US" sz="1600" dirty="0">
                <a:solidFill>
                  <a:schemeClr val="bg1"/>
                </a:solidFill>
              </a:rPr>
              <a:t>(method = </a:t>
            </a:r>
            <a:r>
              <a:rPr lang="en-US" sz="1600" dirty="0" err="1">
                <a:solidFill>
                  <a:schemeClr val="bg1"/>
                </a:solidFill>
              </a:rPr>
              <a:t>lm</a:t>
            </a:r>
            <a:r>
              <a:rPr lang="en-US" sz="1600" dirty="0">
                <a:solidFill>
                  <a:schemeClr val="bg1"/>
                </a:solidFill>
              </a:rPr>
              <a:t>, color = "firebrick") +</a:t>
            </a:r>
          </a:p>
          <a:p>
            <a:pPr marL="0" indent="0">
              <a:buNone/>
            </a:pPr>
            <a:r>
              <a:rPr lang="en-US" sz="1600" dirty="0">
                <a:solidFill>
                  <a:schemeClr val="bg1"/>
                </a:solidFill>
              </a:rPr>
              <a:t>  </a:t>
            </a:r>
            <a:r>
              <a:rPr lang="en-US" sz="1600" dirty="0" err="1">
                <a:solidFill>
                  <a:schemeClr val="bg1"/>
                </a:solidFill>
              </a:rPr>
              <a:t>xlab</a:t>
            </a:r>
            <a:r>
              <a:rPr lang="en-US" sz="1600" dirty="0">
                <a:solidFill>
                  <a:schemeClr val="bg1"/>
                </a:solidFill>
              </a:rPr>
              <a:t>("Total State Personal Income (cents)") +</a:t>
            </a:r>
          </a:p>
          <a:p>
            <a:pPr marL="0" indent="0">
              <a:buNone/>
            </a:pPr>
            <a:r>
              <a:rPr lang="en-US" sz="1600" dirty="0">
                <a:solidFill>
                  <a:schemeClr val="bg1"/>
                </a:solidFill>
              </a:rPr>
              <a:t>  </a:t>
            </a:r>
            <a:r>
              <a:rPr lang="en-US" sz="1600" dirty="0" err="1">
                <a:solidFill>
                  <a:schemeClr val="bg1"/>
                </a:solidFill>
              </a:rPr>
              <a:t>ylab</a:t>
            </a:r>
            <a:r>
              <a:rPr lang="en-US" sz="1600" dirty="0">
                <a:solidFill>
                  <a:schemeClr val="bg1"/>
                </a:solidFill>
              </a:rPr>
              <a:t>("Yearly Number of Packs Per Capita") +</a:t>
            </a:r>
          </a:p>
          <a:p>
            <a:pPr marL="0" indent="0">
              <a:buNone/>
            </a:pPr>
            <a:r>
              <a:rPr lang="en-US" sz="1600" dirty="0">
                <a:solidFill>
                  <a:schemeClr val="bg1"/>
                </a:solidFill>
              </a:rPr>
              <a:t>  </a:t>
            </a:r>
            <a:r>
              <a:rPr lang="en-US" sz="1600" dirty="0" err="1">
                <a:solidFill>
                  <a:schemeClr val="bg1"/>
                </a:solidFill>
              </a:rPr>
              <a:t>ggtitle</a:t>
            </a:r>
            <a:r>
              <a:rPr lang="en-US" sz="1600" dirty="0">
                <a:solidFill>
                  <a:schemeClr val="bg1"/>
                </a:solidFill>
              </a:rPr>
              <a:t>("Total State Personal Income, Logarithmic Scale ($) vs. Number of Packs Per Capita Per Year")</a:t>
            </a:r>
          </a:p>
        </p:txBody>
      </p:sp>
      <p:pic>
        <p:nvPicPr>
          <p:cNvPr id="12" name="Content Placeholder 11">
            <a:extLst>
              <a:ext uri="{FF2B5EF4-FFF2-40B4-BE49-F238E27FC236}">
                <a16:creationId xmlns:a16="http://schemas.microsoft.com/office/drawing/2014/main" id="{53B261BA-5C82-4BD3-B54E-D8501A6687B2}"/>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Tree>
    <p:extLst>
      <p:ext uri="{BB962C8B-B14F-4D97-AF65-F5344CB8AC3E}">
        <p14:creationId xmlns:p14="http://schemas.microsoft.com/office/powerpoint/2010/main" val="33588434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7DB3D-C307-41FB-93E5-8B1DD4BDCB38}"/>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2300" kern="1200">
                <a:solidFill>
                  <a:schemeClr val="bg1"/>
                </a:solidFill>
                <a:latin typeface="+mj-lt"/>
                <a:ea typeface="+mj-ea"/>
                <a:cs typeface="+mj-cs"/>
              </a:rPr>
              <a:t>Correlation Between Packs Per Capita vs. Income (Logarithmic Scale)</a:t>
            </a:r>
          </a:p>
        </p:txBody>
      </p:sp>
      <p:grpSp>
        <p:nvGrpSpPr>
          <p:cNvPr id="21" name="Group 2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18500A97-3217-4B26-9AB2-F14597B7A488}"/>
              </a:ext>
            </a:extLst>
          </p:cNvPr>
          <p:cNvSpPr>
            <a:spLocks noGrp="1"/>
          </p:cNvSpPr>
          <p:nvPr>
            <p:ph sz="half" idx="1"/>
          </p:nvPr>
        </p:nvSpPr>
        <p:spPr>
          <a:xfrm>
            <a:off x="767290" y="3383121"/>
            <a:ext cx="3582072" cy="2793251"/>
          </a:xfrm>
        </p:spPr>
        <p:txBody>
          <a:bodyPr vert="horz" lIns="91440" tIns="45720" rIns="91440" bIns="45720" rtlCol="0" anchor="t">
            <a:normAutofit/>
          </a:bodyPr>
          <a:lstStyle/>
          <a:p>
            <a:pPr marL="0"/>
            <a:r>
              <a:rPr lang="en-US" sz="2000" dirty="0">
                <a:solidFill>
                  <a:schemeClr val="bg1"/>
                </a:solidFill>
              </a:rPr>
              <a:t>There appears to be a weak negative correlation between total state personal income and the yearly number of packs per capita. </a:t>
            </a:r>
          </a:p>
        </p:txBody>
      </p:sp>
      <p:pic>
        <p:nvPicPr>
          <p:cNvPr id="12" name="Content Placeholder 11">
            <a:extLst>
              <a:ext uri="{FF2B5EF4-FFF2-40B4-BE49-F238E27FC236}">
                <a16:creationId xmlns:a16="http://schemas.microsoft.com/office/drawing/2014/main" id="{53B261BA-5C82-4BD3-B54E-D8501A6687B2}"/>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Tree>
    <p:extLst>
      <p:ext uri="{BB962C8B-B14F-4D97-AF65-F5344CB8AC3E}">
        <p14:creationId xmlns:p14="http://schemas.microsoft.com/office/powerpoint/2010/main" val="40375466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CEEFE35-9B9F-411B-BD8B-5CF6006E95C2}"/>
              </a:ext>
            </a:extLst>
          </p:cNvPr>
          <p:cNvPicPr>
            <a:picLocks noChangeAspect="1"/>
          </p:cNvPicPr>
          <p:nvPr/>
        </p:nvPicPr>
        <p:blipFill>
          <a:blip r:embed="rId2"/>
          <a:stretch>
            <a:fillRect/>
          </a:stretch>
        </p:blipFill>
        <p:spPr>
          <a:xfrm>
            <a:off x="654591" y="643467"/>
            <a:ext cx="5269417" cy="3280212"/>
          </a:xfrm>
          <a:prstGeom prst="rect">
            <a:avLst/>
          </a:prstGeom>
        </p:spPr>
      </p:pic>
      <p:pic>
        <p:nvPicPr>
          <p:cNvPr id="14" name="Picture 13">
            <a:extLst>
              <a:ext uri="{FF2B5EF4-FFF2-40B4-BE49-F238E27FC236}">
                <a16:creationId xmlns:a16="http://schemas.microsoft.com/office/drawing/2014/main" id="{D87C4BB4-37C3-4584-B7E0-C4A17A8BE229}"/>
              </a:ext>
            </a:extLst>
          </p:cNvPr>
          <p:cNvPicPr>
            <a:picLocks noChangeAspect="1"/>
          </p:cNvPicPr>
          <p:nvPr/>
        </p:nvPicPr>
        <p:blipFill>
          <a:blip r:embed="rId3"/>
          <a:stretch>
            <a:fillRect/>
          </a:stretch>
        </p:blipFill>
        <p:spPr>
          <a:xfrm>
            <a:off x="6267990" y="643467"/>
            <a:ext cx="5269417" cy="3280212"/>
          </a:xfrm>
          <a:prstGeom prst="rect">
            <a:avLst/>
          </a:prstGeom>
        </p:spPr>
      </p:pic>
      <p:sp>
        <p:nvSpPr>
          <p:cNvPr id="21" name="Rectangle 20">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7DB3D-C307-41FB-93E5-8B1DD4BDCB38}"/>
              </a:ext>
            </a:extLst>
          </p:cNvPr>
          <p:cNvSpPr>
            <a:spLocks noGrp="1"/>
          </p:cNvSpPr>
          <p:nvPr>
            <p:ph type="title"/>
          </p:nvPr>
        </p:nvSpPr>
        <p:spPr>
          <a:xfrm>
            <a:off x="969264" y="4535424"/>
            <a:ext cx="3685032" cy="1586162"/>
          </a:xfrm>
        </p:spPr>
        <p:txBody>
          <a:bodyPr anchor="t">
            <a:normAutofit/>
          </a:bodyPr>
          <a:lstStyle/>
          <a:p>
            <a:r>
              <a:rPr lang="en-US" sz="3400">
                <a:solidFill>
                  <a:schemeClr val="bg1"/>
                </a:solidFill>
              </a:rPr>
              <a:t>Packs Per Capita vs. Income (Logarithmic Scale)</a:t>
            </a:r>
          </a:p>
        </p:txBody>
      </p:sp>
      <p:sp>
        <p:nvSpPr>
          <p:cNvPr id="3" name="Content Placeholder 2">
            <a:extLst>
              <a:ext uri="{FF2B5EF4-FFF2-40B4-BE49-F238E27FC236}">
                <a16:creationId xmlns:a16="http://schemas.microsoft.com/office/drawing/2014/main" id="{18500A97-3217-4B26-9AB2-F14597B7A488}"/>
              </a:ext>
            </a:extLst>
          </p:cNvPr>
          <p:cNvSpPr>
            <a:spLocks noGrp="1"/>
          </p:cNvSpPr>
          <p:nvPr>
            <p:ph idx="1"/>
          </p:nvPr>
        </p:nvSpPr>
        <p:spPr>
          <a:xfrm>
            <a:off x="5074920" y="4535423"/>
            <a:ext cx="4930626" cy="1586163"/>
          </a:xfrm>
        </p:spPr>
        <p:txBody>
          <a:bodyPr>
            <a:normAutofit/>
          </a:bodyPr>
          <a:lstStyle/>
          <a:p>
            <a:r>
              <a:rPr lang="en-US" sz="2000">
                <a:solidFill>
                  <a:schemeClr val="bg1"/>
                </a:solidFill>
              </a:rPr>
              <a:t>The yearly average price per pack is normally distributed. However, the total state personal income is not normally distributed.</a:t>
            </a:r>
          </a:p>
        </p:txBody>
      </p:sp>
      <p:grpSp>
        <p:nvGrpSpPr>
          <p:cNvPr id="23" name="Group 22">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24"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00110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7DB3D-C307-41FB-93E5-8B1DD4BDCB38}"/>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2300" kern="1200">
                <a:solidFill>
                  <a:schemeClr val="bg1"/>
                </a:solidFill>
                <a:latin typeface="+mj-lt"/>
                <a:ea typeface="+mj-ea"/>
                <a:cs typeface="+mj-cs"/>
              </a:rPr>
              <a:t>Correlation Between Packs Per Capita vs. Income (Logarithmic Scale)</a:t>
            </a:r>
          </a:p>
        </p:txBody>
      </p:sp>
      <p:grpSp>
        <p:nvGrpSpPr>
          <p:cNvPr id="21" name="Group 2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18500A97-3217-4B26-9AB2-F14597B7A488}"/>
              </a:ext>
            </a:extLst>
          </p:cNvPr>
          <p:cNvSpPr>
            <a:spLocks noGrp="1"/>
          </p:cNvSpPr>
          <p:nvPr>
            <p:ph sz="half" idx="1"/>
          </p:nvPr>
        </p:nvSpPr>
        <p:spPr>
          <a:xfrm>
            <a:off x="203200" y="3383121"/>
            <a:ext cx="4368800" cy="2793251"/>
          </a:xfrm>
        </p:spPr>
        <p:txBody>
          <a:bodyPr vert="horz" lIns="91440" tIns="45720" rIns="91440" bIns="45720" rtlCol="0" anchor="t">
            <a:noAutofit/>
          </a:bodyPr>
          <a:lstStyle/>
          <a:p>
            <a:pPr marL="0"/>
            <a:r>
              <a:rPr lang="en-US" sz="1600" dirty="0">
                <a:solidFill>
                  <a:schemeClr val="bg1"/>
                </a:solidFill>
              </a:rPr>
              <a:t>Pearson’s correlation coefficient, r:</a:t>
            </a:r>
          </a:p>
          <a:p>
            <a:pPr marL="0" indent="0">
              <a:buNone/>
            </a:pPr>
            <a:r>
              <a:rPr lang="en-US" sz="1600" dirty="0">
                <a:solidFill>
                  <a:schemeClr val="bg1"/>
                </a:solidFill>
              </a:rPr>
              <a:t>-0.2553811</a:t>
            </a:r>
          </a:p>
          <a:p>
            <a:pPr marL="0"/>
            <a:r>
              <a:rPr lang="en-US" sz="1600" dirty="0" err="1">
                <a:solidFill>
                  <a:schemeClr val="bg1"/>
                </a:solidFill>
              </a:rPr>
              <a:t>Spearmans</a:t>
            </a:r>
            <a:r>
              <a:rPr lang="en-US" sz="1600" dirty="0">
                <a:solidFill>
                  <a:schemeClr val="bg1"/>
                </a:solidFill>
              </a:rPr>
              <a:t> correlation coefficient, rho:</a:t>
            </a:r>
          </a:p>
          <a:p>
            <a:pPr marL="0" indent="0">
              <a:buNone/>
            </a:pPr>
            <a:r>
              <a:rPr lang="en-US" sz="1600" dirty="0">
                <a:solidFill>
                  <a:schemeClr val="bg1"/>
                </a:solidFill>
              </a:rPr>
              <a:t>-0.1184955</a:t>
            </a:r>
          </a:p>
          <a:p>
            <a:pPr marL="0"/>
            <a:endParaRPr lang="en-US" sz="1600" dirty="0">
              <a:solidFill>
                <a:schemeClr val="bg1"/>
              </a:solidFill>
            </a:endParaRPr>
          </a:p>
          <a:p>
            <a:pPr marL="0"/>
            <a:r>
              <a:rPr lang="en-US" sz="1600" dirty="0">
                <a:solidFill>
                  <a:schemeClr val="bg1"/>
                </a:solidFill>
              </a:rPr>
              <a:t>Both estimates of correlation coefficient show that there is a weak negative correlation between the total state personal income and the yearly number of packs per capita. The data shows that there is a slight connection between income and the prevalence in cigarette use.</a:t>
            </a:r>
          </a:p>
        </p:txBody>
      </p:sp>
      <p:pic>
        <p:nvPicPr>
          <p:cNvPr id="12" name="Content Placeholder 11">
            <a:extLst>
              <a:ext uri="{FF2B5EF4-FFF2-40B4-BE49-F238E27FC236}">
                <a16:creationId xmlns:a16="http://schemas.microsoft.com/office/drawing/2014/main" id="{53B261BA-5C82-4BD3-B54E-D8501A6687B2}"/>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Tree>
    <p:extLst>
      <p:ext uri="{BB962C8B-B14F-4D97-AF65-F5344CB8AC3E}">
        <p14:creationId xmlns:p14="http://schemas.microsoft.com/office/powerpoint/2010/main" val="1052294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7DB3D-C307-41FB-93E5-8B1DD4BDCB38}"/>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2300" kern="1200">
                <a:solidFill>
                  <a:schemeClr val="bg1"/>
                </a:solidFill>
                <a:latin typeface="+mj-lt"/>
                <a:ea typeface="+mj-ea"/>
                <a:cs typeface="+mj-cs"/>
              </a:rPr>
              <a:t>Correlation Between Packs Per Capita vs. Income (Logarithmic Scale)</a:t>
            </a:r>
          </a:p>
        </p:txBody>
      </p:sp>
      <p:grpSp>
        <p:nvGrpSpPr>
          <p:cNvPr id="21" name="Group 2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18500A97-3217-4B26-9AB2-F14597B7A488}"/>
              </a:ext>
            </a:extLst>
          </p:cNvPr>
          <p:cNvSpPr>
            <a:spLocks noGrp="1"/>
          </p:cNvSpPr>
          <p:nvPr>
            <p:ph sz="half" idx="1"/>
          </p:nvPr>
        </p:nvSpPr>
        <p:spPr>
          <a:xfrm>
            <a:off x="162560" y="3383121"/>
            <a:ext cx="4368800" cy="2793251"/>
          </a:xfrm>
        </p:spPr>
        <p:txBody>
          <a:bodyPr vert="horz" lIns="91440" tIns="45720" rIns="91440" bIns="45720" rtlCol="0" anchor="t">
            <a:normAutofit fontScale="77500" lnSpcReduction="20000"/>
          </a:bodyPr>
          <a:lstStyle/>
          <a:p>
            <a:pPr marL="0"/>
            <a:r>
              <a:rPr lang="en-US" sz="1900" dirty="0">
                <a:solidFill>
                  <a:schemeClr val="bg1"/>
                </a:solidFill>
              </a:rPr>
              <a:t>Pearson’s correlation coefficient, r:</a:t>
            </a:r>
          </a:p>
          <a:p>
            <a:pPr marL="0" indent="0">
              <a:buNone/>
            </a:pPr>
            <a:r>
              <a:rPr lang="en-US" sz="1900" dirty="0">
                <a:solidFill>
                  <a:schemeClr val="bg1"/>
                </a:solidFill>
              </a:rPr>
              <a:t>-0.2553811</a:t>
            </a:r>
          </a:p>
          <a:p>
            <a:pPr marL="0"/>
            <a:r>
              <a:rPr lang="en-US" sz="1900" dirty="0" err="1">
                <a:solidFill>
                  <a:schemeClr val="bg1"/>
                </a:solidFill>
              </a:rPr>
              <a:t>Spearmans</a:t>
            </a:r>
            <a:r>
              <a:rPr lang="en-US" sz="1900" dirty="0">
                <a:solidFill>
                  <a:schemeClr val="bg1"/>
                </a:solidFill>
              </a:rPr>
              <a:t> correlation coefficient, rho:</a:t>
            </a:r>
          </a:p>
          <a:p>
            <a:pPr marL="0" indent="0">
              <a:buNone/>
            </a:pPr>
            <a:r>
              <a:rPr lang="en-US" sz="1900" dirty="0">
                <a:solidFill>
                  <a:schemeClr val="bg1"/>
                </a:solidFill>
              </a:rPr>
              <a:t>-0.1184955</a:t>
            </a:r>
          </a:p>
          <a:p>
            <a:pPr marL="0"/>
            <a:endParaRPr lang="en-US" sz="1900" dirty="0">
              <a:solidFill>
                <a:schemeClr val="bg1"/>
              </a:solidFill>
            </a:endParaRPr>
          </a:p>
          <a:p>
            <a:pPr marL="0" indent="0">
              <a:buNone/>
            </a:pPr>
            <a:r>
              <a:rPr lang="en-US" sz="1900" dirty="0">
                <a:solidFill>
                  <a:schemeClr val="bg1"/>
                </a:solidFill>
              </a:rPr>
              <a:t>Code to compute the correlation coefficient using both estimates:</a:t>
            </a:r>
          </a:p>
          <a:p>
            <a:pPr marL="0" indent="0">
              <a:buNone/>
            </a:pPr>
            <a:r>
              <a:rPr lang="en-US" sz="1900" dirty="0" err="1">
                <a:solidFill>
                  <a:schemeClr val="bg1"/>
                </a:solidFill>
              </a:rPr>
              <a:t>cor.test</a:t>
            </a:r>
            <a:r>
              <a:rPr lang="en-US" sz="1900" dirty="0">
                <a:solidFill>
                  <a:schemeClr val="bg1"/>
                </a:solidFill>
              </a:rPr>
              <a:t>(</a:t>
            </a:r>
            <a:r>
              <a:rPr lang="en-US" sz="1900" dirty="0" err="1">
                <a:solidFill>
                  <a:schemeClr val="bg1"/>
                </a:solidFill>
              </a:rPr>
              <a:t>Cigarette$income</a:t>
            </a:r>
            <a:r>
              <a:rPr lang="en-US" sz="1900" dirty="0">
                <a:solidFill>
                  <a:schemeClr val="bg1"/>
                </a:solidFill>
              </a:rPr>
              <a:t>, </a:t>
            </a:r>
            <a:r>
              <a:rPr lang="en-US" sz="1900" dirty="0" err="1">
                <a:solidFill>
                  <a:schemeClr val="bg1"/>
                </a:solidFill>
              </a:rPr>
              <a:t>Cigarette$packpc</a:t>
            </a:r>
            <a:r>
              <a:rPr lang="en-US" sz="1900" dirty="0">
                <a:solidFill>
                  <a:schemeClr val="bg1"/>
                </a:solidFill>
              </a:rPr>
              <a:t>, method = "</a:t>
            </a:r>
            <a:r>
              <a:rPr lang="en-US" sz="1900" dirty="0" err="1">
                <a:solidFill>
                  <a:schemeClr val="bg1"/>
                </a:solidFill>
              </a:rPr>
              <a:t>pearson</a:t>
            </a:r>
            <a:r>
              <a:rPr lang="en-US" sz="1900" dirty="0">
                <a:solidFill>
                  <a:schemeClr val="bg1"/>
                </a:solidFill>
              </a:rPr>
              <a:t>", use = "</a:t>
            </a:r>
            <a:r>
              <a:rPr lang="en-US" sz="1900" dirty="0" err="1">
                <a:solidFill>
                  <a:schemeClr val="bg1"/>
                </a:solidFill>
              </a:rPr>
              <a:t>complete.obs</a:t>
            </a:r>
            <a:r>
              <a:rPr lang="en-US" sz="1900" dirty="0">
                <a:solidFill>
                  <a:schemeClr val="bg1"/>
                </a:solidFill>
              </a:rPr>
              <a:t>")</a:t>
            </a:r>
          </a:p>
          <a:p>
            <a:pPr marL="0" indent="0">
              <a:buNone/>
            </a:pPr>
            <a:r>
              <a:rPr lang="en-US" sz="1900" dirty="0" err="1">
                <a:solidFill>
                  <a:schemeClr val="bg1"/>
                </a:solidFill>
              </a:rPr>
              <a:t>cor.test</a:t>
            </a:r>
            <a:r>
              <a:rPr lang="en-US" sz="1900" dirty="0">
                <a:solidFill>
                  <a:schemeClr val="bg1"/>
                </a:solidFill>
              </a:rPr>
              <a:t>(</a:t>
            </a:r>
            <a:r>
              <a:rPr lang="en-US" sz="1900" dirty="0" err="1">
                <a:solidFill>
                  <a:schemeClr val="bg1"/>
                </a:solidFill>
              </a:rPr>
              <a:t>Cigarette$income</a:t>
            </a:r>
            <a:r>
              <a:rPr lang="en-US" sz="1900" dirty="0">
                <a:solidFill>
                  <a:schemeClr val="bg1"/>
                </a:solidFill>
              </a:rPr>
              <a:t>, </a:t>
            </a:r>
            <a:r>
              <a:rPr lang="en-US" sz="1900" dirty="0" err="1">
                <a:solidFill>
                  <a:schemeClr val="bg1"/>
                </a:solidFill>
              </a:rPr>
              <a:t>Cigarette$packpc</a:t>
            </a:r>
            <a:r>
              <a:rPr lang="en-US" sz="1900" dirty="0">
                <a:solidFill>
                  <a:schemeClr val="bg1"/>
                </a:solidFill>
              </a:rPr>
              <a:t>, method = "spearman", use = "</a:t>
            </a:r>
            <a:r>
              <a:rPr lang="en-US" sz="1900" dirty="0" err="1">
                <a:solidFill>
                  <a:schemeClr val="bg1"/>
                </a:solidFill>
              </a:rPr>
              <a:t>complete.obs</a:t>
            </a:r>
            <a:r>
              <a:rPr lang="en-US" sz="1900" dirty="0">
                <a:solidFill>
                  <a:schemeClr val="bg1"/>
                </a:solidFill>
              </a:rPr>
              <a:t>")</a:t>
            </a:r>
          </a:p>
          <a:p>
            <a:pPr marL="0"/>
            <a:endParaRPr lang="en-US" sz="1100" dirty="0">
              <a:solidFill>
                <a:schemeClr val="bg1"/>
              </a:solidFill>
            </a:endParaRPr>
          </a:p>
        </p:txBody>
      </p:sp>
      <p:pic>
        <p:nvPicPr>
          <p:cNvPr id="12" name="Content Placeholder 11">
            <a:extLst>
              <a:ext uri="{FF2B5EF4-FFF2-40B4-BE49-F238E27FC236}">
                <a16:creationId xmlns:a16="http://schemas.microsoft.com/office/drawing/2014/main" id="{53B261BA-5C82-4BD3-B54E-D8501A6687B2}"/>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Tree>
    <p:extLst>
      <p:ext uri="{BB962C8B-B14F-4D97-AF65-F5344CB8AC3E}">
        <p14:creationId xmlns:p14="http://schemas.microsoft.com/office/powerpoint/2010/main" val="3528888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7DB3D-C307-41FB-93E5-8B1DD4BDCB38}"/>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2300" kern="1200">
                <a:solidFill>
                  <a:schemeClr val="bg1"/>
                </a:solidFill>
                <a:latin typeface="+mj-lt"/>
                <a:ea typeface="+mj-ea"/>
                <a:cs typeface="+mj-cs"/>
              </a:rPr>
              <a:t>Correlation Between Packs Per Capita vs. Income (Logarithmic Scale)</a:t>
            </a:r>
          </a:p>
        </p:txBody>
      </p:sp>
      <p:grpSp>
        <p:nvGrpSpPr>
          <p:cNvPr id="21" name="Group 2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18500A97-3217-4B26-9AB2-F14597B7A488}"/>
              </a:ext>
            </a:extLst>
          </p:cNvPr>
          <p:cNvSpPr>
            <a:spLocks noGrp="1"/>
          </p:cNvSpPr>
          <p:nvPr>
            <p:ph sz="half" idx="1"/>
          </p:nvPr>
        </p:nvSpPr>
        <p:spPr>
          <a:xfrm>
            <a:off x="248793" y="3244133"/>
            <a:ext cx="4196962" cy="2793251"/>
          </a:xfrm>
        </p:spPr>
        <p:txBody>
          <a:bodyPr vert="horz" lIns="91440" tIns="45720" rIns="91440" bIns="45720" rtlCol="0" anchor="t">
            <a:noAutofit/>
          </a:bodyPr>
          <a:lstStyle/>
          <a:p>
            <a:r>
              <a:rPr lang="en-US" sz="1600" dirty="0">
                <a:solidFill>
                  <a:schemeClr val="bg1"/>
                </a:solidFill>
              </a:rPr>
              <a:t>The linear regression for the Between Packs Per Capita vs. Income is:</a:t>
            </a:r>
          </a:p>
          <a:p>
            <a:pPr marL="0" indent="0">
              <a:buNone/>
            </a:pPr>
            <a:r>
              <a:rPr lang="en-US" sz="1600" dirty="0">
                <a:solidFill>
                  <a:schemeClr val="bg1"/>
                </a:solidFill>
              </a:rPr>
              <a:t>y = -5.047e-08 x + 1.115e+02 </a:t>
            </a:r>
          </a:p>
          <a:p>
            <a:pPr marL="0" indent="0">
              <a:buNone/>
            </a:pPr>
            <a:r>
              <a:rPr lang="en-US" sz="1600" dirty="0">
                <a:solidFill>
                  <a:schemeClr val="bg1"/>
                </a:solidFill>
              </a:rPr>
              <a:t>x = Total State Personal Income ($)</a:t>
            </a:r>
          </a:p>
          <a:p>
            <a:pPr marL="0" indent="0">
              <a:buNone/>
            </a:pPr>
            <a:r>
              <a:rPr lang="en-US" sz="1600" dirty="0">
                <a:solidFill>
                  <a:schemeClr val="bg1"/>
                </a:solidFill>
              </a:rPr>
              <a:t>y = Yearly Number of Packs Per Capita</a:t>
            </a:r>
          </a:p>
          <a:p>
            <a:pPr marL="0"/>
            <a:endParaRPr lang="en-US" sz="1600" dirty="0">
              <a:solidFill>
                <a:schemeClr val="bg1"/>
              </a:solidFill>
            </a:endParaRPr>
          </a:p>
          <a:p>
            <a:pPr marL="0" indent="0">
              <a:buNone/>
            </a:pPr>
            <a:r>
              <a:rPr lang="en-US" sz="1600" dirty="0">
                <a:solidFill>
                  <a:schemeClr val="bg1"/>
                </a:solidFill>
              </a:rPr>
              <a:t>Code to compute this linear regression:</a:t>
            </a:r>
          </a:p>
          <a:p>
            <a:pPr marL="0" indent="0">
              <a:buNone/>
            </a:pPr>
            <a:endParaRPr lang="en-US" sz="1600" dirty="0">
              <a:solidFill>
                <a:schemeClr val="bg1"/>
              </a:solidFill>
            </a:endParaRPr>
          </a:p>
          <a:p>
            <a:pPr marL="0" indent="0">
              <a:buNone/>
            </a:pPr>
            <a:r>
              <a:rPr lang="en-US" sz="1600" dirty="0">
                <a:solidFill>
                  <a:schemeClr val="bg1"/>
                </a:solidFill>
              </a:rPr>
              <a:t>regression3 &lt;- </a:t>
            </a:r>
            <a:r>
              <a:rPr lang="en-US" sz="1600" dirty="0" err="1">
                <a:solidFill>
                  <a:schemeClr val="bg1"/>
                </a:solidFill>
              </a:rPr>
              <a:t>lm</a:t>
            </a:r>
            <a:r>
              <a:rPr lang="en-US" sz="1600" dirty="0">
                <a:solidFill>
                  <a:schemeClr val="bg1"/>
                </a:solidFill>
              </a:rPr>
              <a:t>(</a:t>
            </a:r>
            <a:r>
              <a:rPr lang="en-US" sz="1600" dirty="0" err="1">
                <a:solidFill>
                  <a:schemeClr val="bg1"/>
                </a:solidFill>
              </a:rPr>
              <a:t>packpc</a:t>
            </a:r>
            <a:r>
              <a:rPr lang="en-US" sz="1600" dirty="0">
                <a:solidFill>
                  <a:schemeClr val="bg1"/>
                </a:solidFill>
              </a:rPr>
              <a:t> ~ income, Cigarette)</a:t>
            </a:r>
          </a:p>
          <a:p>
            <a:pPr marL="0" indent="0">
              <a:buNone/>
            </a:pPr>
            <a:r>
              <a:rPr lang="en-US" sz="1600" dirty="0">
                <a:solidFill>
                  <a:schemeClr val="bg1"/>
                </a:solidFill>
              </a:rPr>
              <a:t>regression3</a:t>
            </a:r>
          </a:p>
        </p:txBody>
      </p:sp>
      <p:pic>
        <p:nvPicPr>
          <p:cNvPr id="12" name="Content Placeholder 11">
            <a:extLst>
              <a:ext uri="{FF2B5EF4-FFF2-40B4-BE49-F238E27FC236}">
                <a16:creationId xmlns:a16="http://schemas.microsoft.com/office/drawing/2014/main" id="{53B261BA-5C82-4BD3-B54E-D8501A6687B2}"/>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Tree>
    <p:extLst>
      <p:ext uri="{BB962C8B-B14F-4D97-AF65-F5344CB8AC3E}">
        <p14:creationId xmlns:p14="http://schemas.microsoft.com/office/powerpoint/2010/main" val="3144417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B9E688-0851-478E-8540-A1B612E80E14}"/>
              </a:ext>
            </a:extLst>
          </p:cNvPr>
          <p:cNvSpPr>
            <a:spLocks noGrp="1"/>
          </p:cNvSpPr>
          <p:nvPr>
            <p:ph type="title"/>
          </p:nvPr>
        </p:nvSpPr>
        <p:spPr>
          <a:xfrm>
            <a:off x="880281" y="921452"/>
            <a:ext cx="4985018" cy="3268639"/>
          </a:xfrm>
        </p:spPr>
        <p:txBody>
          <a:bodyPr vert="horz" lIns="91440" tIns="45720" rIns="91440" bIns="45720" rtlCol="0" anchor="b">
            <a:normAutofit/>
          </a:bodyPr>
          <a:lstStyle/>
          <a:p>
            <a:r>
              <a:rPr lang="en-US" sz="7200" b="0" i="0" kern="1200">
                <a:solidFill>
                  <a:schemeClr val="tx1"/>
                </a:solidFill>
                <a:effectLst/>
                <a:latin typeface="+mj-lt"/>
                <a:ea typeface="+mj-ea"/>
                <a:cs typeface="+mj-cs"/>
              </a:rPr>
              <a:t>Part 1</a:t>
            </a:r>
            <a:endParaRPr lang="en-US" sz="7200" kern="1200">
              <a:solidFill>
                <a:schemeClr val="tx1"/>
              </a:solidFill>
              <a:latin typeface="+mj-lt"/>
              <a:ea typeface="+mj-ea"/>
              <a:cs typeface="+mj-cs"/>
            </a:endParaRPr>
          </a:p>
        </p:txBody>
      </p:sp>
      <p:sp>
        <p:nvSpPr>
          <p:cNvPr id="4" name="Text Placeholder 3">
            <a:extLst>
              <a:ext uri="{FF2B5EF4-FFF2-40B4-BE49-F238E27FC236}">
                <a16:creationId xmlns:a16="http://schemas.microsoft.com/office/drawing/2014/main" id="{E111AB6A-8DA5-4EBB-932A-C19AF4701236}"/>
              </a:ext>
            </a:extLst>
          </p:cNvPr>
          <p:cNvSpPr>
            <a:spLocks noGrp="1"/>
          </p:cNvSpPr>
          <p:nvPr>
            <p:ph type="body" idx="1"/>
          </p:nvPr>
        </p:nvSpPr>
        <p:spPr>
          <a:xfrm>
            <a:off x="880281" y="4285129"/>
            <a:ext cx="4985017" cy="1420409"/>
          </a:xfrm>
        </p:spPr>
        <p:txBody>
          <a:bodyPr vert="horz" lIns="91440" tIns="45720" rIns="91440" bIns="45720" rtlCol="0" anchor="t">
            <a:normAutofit/>
          </a:bodyPr>
          <a:lstStyle/>
          <a:p>
            <a:r>
              <a:rPr lang="en-US" b="0" i="0" kern="1200">
                <a:solidFill>
                  <a:schemeClr val="tx1"/>
                </a:solidFill>
                <a:effectLst/>
                <a:latin typeface="+mn-lt"/>
                <a:ea typeface="+mn-ea"/>
                <a:cs typeface="+mn-cs"/>
              </a:rPr>
              <a:t>Yearly Number of Packs </a:t>
            </a:r>
            <a:r>
              <a:rPr lang="en-US" kern="1200">
                <a:solidFill>
                  <a:schemeClr val="tx1"/>
                </a:solidFill>
                <a:latin typeface="+mn-lt"/>
                <a:ea typeface="+mn-ea"/>
                <a:cs typeface="+mn-cs"/>
              </a:rPr>
              <a:t>P</a:t>
            </a:r>
            <a:r>
              <a:rPr lang="en-US" b="0" i="0" kern="1200">
                <a:solidFill>
                  <a:schemeClr val="tx1"/>
                </a:solidFill>
                <a:effectLst/>
                <a:latin typeface="+mn-lt"/>
                <a:ea typeface="+mn-ea"/>
                <a:cs typeface="+mn-cs"/>
              </a:rPr>
              <a:t>er </a:t>
            </a:r>
            <a:r>
              <a:rPr lang="en-US" kern="1200">
                <a:solidFill>
                  <a:schemeClr val="tx1"/>
                </a:solidFill>
                <a:latin typeface="+mn-lt"/>
                <a:ea typeface="+mn-ea"/>
                <a:cs typeface="+mn-cs"/>
              </a:rPr>
              <a:t>C</a:t>
            </a:r>
            <a:r>
              <a:rPr lang="en-US" b="0" i="0" kern="1200">
                <a:solidFill>
                  <a:schemeClr val="tx1"/>
                </a:solidFill>
                <a:effectLst/>
                <a:latin typeface="+mn-lt"/>
                <a:ea typeface="+mn-ea"/>
                <a:cs typeface="+mn-cs"/>
              </a:rPr>
              <a:t>apita by State</a:t>
            </a:r>
            <a:endParaRPr lang="en-US" kern="1200">
              <a:solidFill>
                <a:schemeClr val="tx1"/>
              </a:solidFill>
              <a:latin typeface="+mn-lt"/>
              <a:ea typeface="+mn-ea"/>
              <a:cs typeface="+mn-cs"/>
            </a:endParaRPr>
          </a:p>
        </p:txBody>
      </p:sp>
      <p:sp>
        <p:nvSpPr>
          <p:cNvPr id="11" name="Freeform: Shape 10">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89695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7DB3D-C307-41FB-93E5-8B1DD4BDCB38}"/>
              </a:ext>
            </a:extLst>
          </p:cNvPr>
          <p:cNvSpPr>
            <a:spLocks noGrp="1"/>
          </p:cNvSpPr>
          <p:nvPr>
            <p:ph type="title"/>
          </p:nvPr>
        </p:nvSpPr>
        <p:spPr>
          <a:xfrm>
            <a:off x="792662" y="1528834"/>
            <a:ext cx="3582073" cy="1463472"/>
          </a:xfrm>
        </p:spPr>
        <p:txBody>
          <a:bodyPr vert="horz" lIns="91440" tIns="45720" rIns="91440" bIns="45720" rtlCol="0" anchor="t">
            <a:normAutofit/>
          </a:bodyPr>
          <a:lstStyle/>
          <a:p>
            <a:r>
              <a:rPr lang="en-US" sz="2300" kern="1200" dirty="0">
                <a:solidFill>
                  <a:schemeClr val="bg1"/>
                </a:solidFill>
                <a:latin typeface="+mj-lt"/>
                <a:ea typeface="+mj-ea"/>
                <a:cs typeface="+mj-cs"/>
              </a:rPr>
              <a:t>Correlation Between Packs Per Capita vs. Income (Logarithmic Scale)</a:t>
            </a:r>
          </a:p>
        </p:txBody>
      </p:sp>
      <p:grpSp>
        <p:nvGrpSpPr>
          <p:cNvPr id="21" name="Group 2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18500A97-3217-4B26-9AB2-F14597B7A488}"/>
              </a:ext>
            </a:extLst>
          </p:cNvPr>
          <p:cNvSpPr>
            <a:spLocks noGrp="1"/>
          </p:cNvSpPr>
          <p:nvPr>
            <p:ph sz="half" idx="1"/>
          </p:nvPr>
        </p:nvSpPr>
        <p:spPr>
          <a:xfrm>
            <a:off x="0" y="2962835"/>
            <a:ext cx="4592396" cy="2793251"/>
          </a:xfrm>
        </p:spPr>
        <p:txBody>
          <a:bodyPr vert="horz" lIns="91440" tIns="45720" rIns="91440" bIns="45720" rtlCol="0" anchor="t">
            <a:noAutofit/>
          </a:bodyPr>
          <a:lstStyle/>
          <a:p>
            <a:r>
              <a:rPr lang="en-US" sz="1600" dirty="0">
                <a:solidFill>
                  <a:schemeClr val="bg1"/>
                </a:solidFill>
              </a:rPr>
              <a:t>The p-value of the average price per pack is 2.63e-09, which is well below 0.05 and 0.001. Therefore, the regression is statistically significant.</a:t>
            </a:r>
          </a:p>
          <a:p>
            <a:r>
              <a:rPr lang="en-US" sz="1600" dirty="0">
                <a:solidFill>
                  <a:schemeClr val="bg1"/>
                </a:solidFill>
              </a:rPr>
              <a:t>The adjusted r-squared value is 0.06344. This means that linear regression explains approximately 6.34% of the variability of the relationship between these two variables. Therefore, personal income level does not adequately explain the prevalence of cigarette use.</a:t>
            </a:r>
          </a:p>
          <a:p>
            <a:r>
              <a:rPr lang="en-US" sz="1600" dirty="0">
                <a:solidFill>
                  <a:schemeClr val="bg1"/>
                </a:solidFill>
              </a:rPr>
              <a:t>The confidence interval narrows at the median personal income of the data and widens at the upper and lower personal income extremes. Therefore, the accuracy of the linear regression improves near the median average price per pack.</a:t>
            </a:r>
          </a:p>
          <a:p>
            <a:pPr marL="0"/>
            <a:endParaRPr lang="en-US" sz="1600" dirty="0">
              <a:solidFill>
                <a:schemeClr val="bg1"/>
              </a:solidFill>
            </a:endParaRPr>
          </a:p>
          <a:p>
            <a:pPr marL="0" indent="0">
              <a:buNone/>
            </a:pPr>
            <a:r>
              <a:rPr lang="en-US" sz="1600" dirty="0">
                <a:solidFill>
                  <a:schemeClr val="bg1"/>
                </a:solidFill>
              </a:rPr>
              <a:t>Code to compute summary statistics of linear regression:</a:t>
            </a:r>
          </a:p>
          <a:p>
            <a:pPr marL="0" indent="0">
              <a:buNone/>
            </a:pPr>
            <a:r>
              <a:rPr lang="en-US" sz="1600" dirty="0">
                <a:solidFill>
                  <a:schemeClr val="bg1"/>
                </a:solidFill>
              </a:rPr>
              <a:t>summary(regression3)</a:t>
            </a:r>
          </a:p>
        </p:txBody>
      </p:sp>
      <p:pic>
        <p:nvPicPr>
          <p:cNvPr id="12" name="Content Placeholder 11">
            <a:extLst>
              <a:ext uri="{FF2B5EF4-FFF2-40B4-BE49-F238E27FC236}">
                <a16:creationId xmlns:a16="http://schemas.microsoft.com/office/drawing/2014/main" id="{53B261BA-5C82-4BD3-B54E-D8501A6687B2}"/>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Tree>
    <p:extLst>
      <p:ext uri="{BB962C8B-B14F-4D97-AF65-F5344CB8AC3E}">
        <p14:creationId xmlns:p14="http://schemas.microsoft.com/office/powerpoint/2010/main" val="20214432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B9E688-0851-478E-8540-A1B612E80E14}"/>
              </a:ext>
            </a:extLst>
          </p:cNvPr>
          <p:cNvSpPr>
            <a:spLocks noGrp="1"/>
          </p:cNvSpPr>
          <p:nvPr>
            <p:ph type="title"/>
          </p:nvPr>
        </p:nvSpPr>
        <p:spPr>
          <a:xfrm>
            <a:off x="880281" y="921452"/>
            <a:ext cx="4985018" cy="3268639"/>
          </a:xfrm>
        </p:spPr>
        <p:txBody>
          <a:bodyPr vert="horz" lIns="91440" tIns="45720" rIns="91440" bIns="45720" rtlCol="0" anchor="b">
            <a:normAutofit/>
          </a:bodyPr>
          <a:lstStyle/>
          <a:p>
            <a:r>
              <a:rPr lang="en-US" sz="7200" b="0" i="0" kern="1200">
                <a:solidFill>
                  <a:schemeClr val="tx1"/>
                </a:solidFill>
                <a:effectLst/>
                <a:latin typeface="+mj-lt"/>
                <a:ea typeface="+mj-ea"/>
                <a:cs typeface="+mj-cs"/>
              </a:rPr>
              <a:t>Part 7</a:t>
            </a:r>
            <a:endParaRPr lang="en-US" sz="7200" kern="1200">
              <a:solidFill>
                <a:schemeClr val="tx1"/>
              </a:solidFill>
              <a:latin typeface="+mj-lt"/>
              <a:ea typeface="+mj-ea"/>
              <a:cs typeface="+mj-cs"/>
            </a:endParaRPr>
          </a:p>
        </p:txBody>
      </p:sp>
      <p:sp>
        <p:nvSpPr>
          <p:cNvPr id="4" name="Text Placeholder 3">
            <a:extLst>
              <a:ext uri="{FF2B5EF4-FFF2-40B4-BE49-F238E27FC236}">
                <a16:creationId xmlns:a16="http://schemas.microsoft.com/office/drawing/2014/main" id="{E111AB6A-8DA5-4EBB-932A-C19AF4701236}"/>
              </a:ext>
            </a:extLst>
          </p:cNvPr>
          <p:cNvSpPr>
            <a:spLocks noGrp="1"/>
          </p:cNvSpPr>
          <p:nvPr>
            <p:ph type="body" idx="1"/>
          </p:nvPr>
        </p:nvSpPr>
        <p:spPr>
          <a:xfrm>
            <a:off x="880281" y="4285129"/>
            <a:ext cx="4985017" cy="1420409"/>
          </a:xfrm>
        </p:spPr>
        <p:txBody>
          <a:bodyPr vert="horz" lIns="91440" tIns="45720" rIns="91440" bIns="45720" rtlCol="0" anchor="t">
            <a:normAutofit/>
          </a:bodyPr>
          <a:lstStyle/>
          <a:p>
            <a:r>
              <a:rPr lang="en-US" kern="1200">
                <a:solidFill>
                  <a:schemeClr val="tx1"/>
                </a:solidFill>
                <a:latin typeface="+mn-lt"/>
                <a:ea typeface="+mn-ea"/>
                <a:cs typeface="+mn-cs"/>
              </a:rPr>
              <a:t>Conclusion</a:t>
            </a:r>
          </a:p>
        </p:txBody>
      </p:sp>
      <p:sp>
        <p:nvSpPr>
          <p:cNvPr id="11" name="Freeform: Shape 10">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858115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311B4BE6-7871-4025-BCE3-EACBC4D2AB04}"/>
              </a:ext>
            </a:extLst>
          </p:cNvPr>
          <p:cNvSpPr>
            <a:spLocks noGrp="1"/>
          </p:cNvSpPr>
          <p:nvPr>
            <p:ph type="title"/>
          </p:nvPr>
        </p:nvSpPr>
        <p:spPr>
          <a:xfrm>
            <a:off x="767290" y="1166932"/>
            <a:ext cx="3582073" cy="4279709"/>
          </a:xfrm>
        </p:spPr>
        <p:txBody>
          <a:bodyPr anchor="ctr">
            <a:normAutofit/>
          </a:bodyPr>
          <a:lstStyle/>
          <a:p>
            <a:r>
              <a:rPr lang="en-US" sz="4800">
                <a:solidFill>
                  <a:schemeClr val="bg1"/>
                </a:solidFill>
              </a:rPr>
              <a:t>Conclusion</a:t>
            </a:r>
          </a:p>
        </p:txBody>
      </p:sp>
      <p:sp>
        <p:nvSpPr>
          <p:cNvPr id="3" name="Content Placeholder 2">
            <a:extLst>
              <a:ext uri="{FF2B5EF4-FFF2-40B4-BE49-F238E27FC236}">
                <a16:creationId xmlns:a16="http://schemas.microsoft.com/office/drawing/2014/main" id="{694B80DC-1633-4F84-8375-D93289F984A1}"/>
              </a:ext>
            </a:extLst>
          </p:cNvPr>
          <p:cNvSpPr>
            <a:spLocks noGrp="1"/>
          </p:cNvSpPr>
          <p:nvPr>
            <p:ph idx="1"/>
          </p:nvPr>
        </p:nvSpPr>
        <p:spPr>
          <a:xfrm>
            <a:off x="5573864" y="681629"/>
            <a:ext cx="5716988" cy="5627732"/>
          </a:xfrm>
        </p:spPr>
        <p:txBody>
          <a:bodyPr anchor="ctr">
            <a:normAutofit/>
          </a:bodyPr>
          <a:lstStyle/>
          <a:p>
            <a:r>
              <a:rPr lang="en-US" sz="1500" dirty="0"/>
              <a:t>Between 1985 and 1995, the yearly number of packs per capita in the U.S. has been undergoing logistic decay.</a:t>
            </a:r>
          </a:p>
          <a:p>
            <a:r>
              <a:rPr lang="en-US" sz="1500" dirty="0"/>
              <a:t>Between 1985 and 1995, Kentucky has the highest yearly number of packs per capita (173.90494), and Utah has the lowest (56.82223). Utah heavily taxes tobacco products.</a:t>
            </a:r>
          </a:p>
          <a:p>
            <a:r>
              <a:rPr lang="en-US" sz="1500" dirty="0"/>
              <a:t>During 1989 – 1990, the U.S. experienced a sharp decline in cigarette consumption due taxes were levied on tobacco products. These taxes were then used to fund public health and environmental programs.</a:t>
            </a:r>
          </a:p>
          <a:p>
            <a:r>
              <a:rPr lang="en-US" sz="1500" dirty="0"/>
              <a:t>As the average price per pack of cigarettes increases, the prevalence of cigarette consumption tends to decrease.</a:t>
            </a:r>
          </a:p>
          <a:p>
            <a:r>
              <a:rPr lang="en-US" sz="1500" dirty="0"/>
              <a:t>Between 1985 and 1995, there is a dramatic decline in cigarette consumption.</a:t>
            </a:r>
          </a:p>
          <a:p>
            <a:r>
              <a:rPr lang="en-US" sz="1500" dirty="0"/>
              <a:t>Lastly, there is a weak link between the total state personal income and the extent of cigarette consumption. Lower-income states tend to experience more cigarette usage.</a:t>
            </a:r>
          </a:p>
          <a:p>
            <a:endParaRPr lang="en-US" sz="1500" dirty="0"/>
          </a:p>
        </p:txBody>
      </p:sp>
    </p:spTree>
    <p:extLst>
      <p:ext uri="{BB962C8B-B14F-4D97-AF65-F5344CB8AC3E}">
        <p14:creationId xmlns:p14="http://schemas.microsoft.com/office/powerpoint/2010/main" val="1845297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90CF0-CD94-4C43-8AE6-23AECB7A6537}"/>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3000" b="0" i="0" kern="1200">
                <a:solidFill>
                  <a:schemeClr val="bg1"/>
                </a:solidFill>
                <a:effectLst/>
                <a:latin typeface="+mj-lt"/>
                <a:ea typeface="+mj-ea"/>
                <a:cs typeface="+mj-cs"/>
              </a:rPr>
              <a:t>Yearly Number of Packs </a:t>
            </a:r>
            <a:r>
              <a:rPr lang="en-US" sz="3000" kern="1200">
                <a:solidFill>
                  <a:schemeClr val="bg1"/>
                </a:solidFill>
                <a:latin typeface="+mj-lt"/>
                <a:ea typeface="+mj-ea"/>
                <a:cs typeface="+mj-cs"/>
              </a:rPr>
              <a:t>P</a:t>
            </a:r>
            <a:r>
              <a:rPr lang="en-US" sz="3000" b="0" i="0" kern="1200">
                <a:solidFill>
                  <a:schemeClr val="bg1"/>
                </a:solidFill>
                <a:effectLst/>
                <a:latin typeface="+mj-lt"/>
                <a:ea typeface="+mj-ea"/>
                <a:cs typeface="+mj-cs"/>
              </a:rPr>
              <a:t>er </a:t>
            </a:r>
            <a:r>
              <a:rPr lang="en-US" sz="3000" kern="1200">
                <a:solidFill>
                  <a:schemeClr val="bg1"/>
                </a:solidFill>
                <a:latin typeface="+mj-lt"/>
                <a:ea typeface="+mj-ea"/>
                <a:cs typeface="+mj-cs"/>
              </a:rPr>
              <a:t>C</a:t>
            </a:r>
            <a:r>
              <a:rPr lang="en-US" sz="3000" b="0" i="0" kern="1200">
                <a:solidFill>
                  <a:schemeClr val="bg1"/>
                </a:solidFill>
                <a:effectLst/>
                <a:latin typeface="+mj-lt"/>
                <a:ea typeface="+mj-ea"/>
                <a:cs typeface="+mj-cs"/>
              </a:rPr>
              <a:t>apita by State</a:t>
            </a:r>
            <a:endParaRPr lang="en-US" sz="3000" kern="1200">
              <a:solidFill>
                <a:schemeClr val="bg1"/>
              </a:solidFill>
              <a:latin typeface="+mj-lt"/>
              <a:ea typeface="+mj-ea"/>
              <a:cs typeface="+mj-cs"/>
            </a:endParaRPr>
          </a:p>
        </p:txBody>
      </p:sp>
      <p:grpSp>
        <p:nvGrpSpPr>
          <p:cNvPr id="23" name="Group 2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Content Placeholder 3">
            <a:extLst>
              <a:ext uri="{FF2B5EF4-FFF2-40B4-BE49-F238E27FC236}">
                <a16:creationId xmlns:a16="http://schemas.microsoft.com/office/drawing/2014/main" id="{8C347634-D1FF-4EA0-B0AC-D175418E3908}"/>
              </a:ext>
            </a:extLst>
          </p:cNvPr>
          <p:cNvSpPr>
            <a:spLocks noGrp="1"/>
          </p:cNvSpPr>
          <p:nvPr>
            <p:ph sz="half" idx="1"/>
          </p:nvPr>
        </p:nvSpPr>
        <p:spPr>
          <a:xfrm>
            <a:off x="556238" y="3383121"/>
            <a:ext cx="3582072" cy="2793251"/>
          </a:xfrm>
        </p:spPr>
        <p:txBody>
          <a:bodyPr vert="horz" lIns="91440" tIns="45720" rIns="91440" bIns="45720" rtlCol="0" anchor="t">
            <a:normAutofit lnSpcReduction="10000"/>
          </a:bodyPr>
          <a:lstStyle/>
          <a:p>
            <a:pPr marL="0" indent="0">
              <a:buNone/>
            </a:pPr>
            <a:r>
              <a:rPr lang="en-US" sz="1600" dirty="0">
                <a:solidFill>
                  <a:schemeClr val="bg1"/>
                </a:solidFill>
              </a:rPr>
              <a:t>Code to create this boxplot:</a:t>
            </a:r>
          </a:p>
          <a:p>
            <a:pPr marL="0" indent="0">
              <a:buNone/>
            </a:pPr>
            <a:endParaRPr lang="en-US" sz="1600" dirty="0">
              <a:solidFill>
                <a:schemeClr val="bg1"/>
              </a:solidFill>
            </a:endParaRPr>
          </a:p>
          <a:p>
            <a:pPr marL="0" indent="0">
              <a:buNone/>
            </a:pPr>
            <a:r>
              <a:rPr lang="en-US" sz="1600" dirty="0" err="1">
                <a:solidFill>
                  <a:schemeClr val="bg1"/>
                </a:solidFill>
              </a:rPr>
              <a:t>ggplot</a:t>
            </a:r>
            <a:r>
              <a:rPr lang="en-US" sz="1600" dirty="0">
                <a:solidFill>
                  <a:schemeClr val="bg1"/>
                </a:solidFill>
              </a:rPr>
              <a:t>(Cigarette, </a:t>
            </a:r>
            <a:r>
              <a:rPr lang="en-US" sz="1600" dirty="0" err="1">
                <a:solidFill>
                  <a:schemeClr val="bg1"/>
                </a:solidFill>
              </a:rPr>
              <a:t>aes</a:t>
            </a:r>
            <a:r>
              <a:rPr lang="en-US" sz="1600" dirty="0">
                <a:solidFill>
                  <a:schemeClr val="bg1"/>
                </a:solidFill>
              </a:rPr>
              <a:t>(x = state, y = </a:t>
            </a:r>
            <a:r>
              <a:rPr lang="en-US" sz="1600" dirty="0" err="1">
                <a:solidFill>
                  <a:schemeClr val="bg1"/>
                </a:solidFill>
              </a:rPr>
              <a:t>packpc</a:t>
            </a:r>
            <a:r>
              <a:rPr lang="en-US" sz="1600" dirty="0">
                <a:solidFill>
                  <a:schemeClr val="bg1"/>
                </a:solidFill>
              </a:rPr>
              <a:t>)) + </a:t>
            </a:r>
          </a:p>
          <a:p>
            <a:pPr marL="0" indent="0">
              <a:buNone/>
            </a:pPr>
            <a:r>
              <a:rPr lang="en-US" sz="1600" dirty="0">
                <a:solidFill>
                  <a:schemeClr val="bg1"/>
                </a:solidFill>
              </a:rPr>
              <a:t>  </a:t>
            </a:r>
            <a:r>
              <a:rPr lang="en-US" sz="1600" dirty="0" err="1">
                <a:solidFill>
                  <a:schemeClr val="bg1"/>
                </a:solidFill>
              </a:rPr>
              <a:t>geom_boxplot</a:t>
            </a:r>
            <a:r>
              <a:rPr lang="en-US" sz="1600" dirty="0">
                <a:solidFill>
                  <a:schemeClr val="bg1"/>
                </a:solidFill>
              </a:rPr>
              <a:t>(fill = "darkgoldenrod1", color = "firebrick") +</a:t>
            </a:r>
          </a:p>
          <a:p>
            <a:pPr marL="0" indent="0">
              <a:buNone/>
            </a:pPr>
            <a:r>
              <a:rPr lang="en-US" sz="1600" dirty="0">
                <a:solidFill>
                  <a:schemeClr val="bg1"/>
                </a:solidFill>
              </a:rPr>
              <a:t>  </a:t>
            </a:r>
            <a:r>
              <a:rPr lang="en-US" sz="1600" dirty="0" err="1">
                <a:solidFill>
                  <a:schemeClr val="bg1"/>
                </a:solidFill>
              </a:rPr>
              <a:t>xlab</a:t>
            </a:r>
            <a:r>
              <a:rPr lang="en-US" sz="1600" dirty="0">
                <a:solidFill>
                  <a:schemeClr val="bg1"/>
                </a:solidFill>
              </a:rPr>
              <a:t>("State") + </a:t>
            </a:r>
            <a:r>
              <a:rPr lang="en-US" sz="1600" dirty="0" err="1">
                <a:solidFill>
                  <a:schemeClr val="bg1"/>
                </a:solidFill>
              </a:rPr>
              <a:t>ylab</a:t>
            </a:r>
            <a:r>
              <a:rPr lang="en-US" sz="1600" dirty="0">
                <a:solidFill>
                  <a:schemeClr val="bg1"/>
                </a:solidFill>
              </a:rPr>
              <a:t>("Yearly Packs Per Capita") +</a:t>
            </a:r>
          </a:p>
          <a:p>
            <a:pPr marL="0" indent="0">
              <a:buNone/>
            </a:pPr>
            <a:r>
              <a:rPr lang="en-US" sz="1600" dirty="0">
                <a:solidFill>
                  <a:schemeClr val="bg1"/>
                </a:solidFill>
              </a:rPr>
              <a:t>  </a:t>
            </a:r>
            <a:r>
              <a:rPr lang="en-US" sz="1600" dirty="0" err="1">
                <a:solidFill>
                  <a:schemeClr val="bg1"/>
                </a:solidFill>
              </a:rPr>
              <a:t>ggtitle</a:t>
            </a:r>
            <a:r>
              <a:rPr lang="en-US" sz="1600" dirty="0">
                <a:solidFill>
                  <a:schemeClr val="bg1"/>
                </a:solidFill>
              </a:rPr>
              <a:t>("Yearly Average Number of Packs Per Capita by State")</a:t>
            </a:r>
          </a:p>
        </p:txBody>
      </p:sp>
      <p:pic>
        <p:nvPicPr>
          <p:cNvPr id="14" name="Content Placeholder 13">
            <a:extLst>
              <a:ext uri="{FF2B5EF4-FFF2-40B4-BE49-F238E27FC236}">
                <a16:creationId xmlns:a16="http://schemas.microsoft.com/office/drawing/2014/main" id="{45D1A8A2-0638-48B6-B761-3AA82F9EEF78}"/>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Tree>
    <p:extLst>
      <p:ext uri="{BB962C8B-B14F-4D97-AF65-F5344CB8AC3E}">
        <p14:creationId xmlns:p14="http://schemas.microsoft.com/office/powerpoint/2010/main" val="1054842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90CF0-CD94-4C43-8AE6-23AECB7A6537}"/>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4800" b="0" i="0" kern="1200">
                <a:solidFill>
                  <a:schemeClr val="bg1"/>
                </a:solidFill>
                <a:effectLst/>
                <a:latin typeface="+mj-lt"/>
                <a:ea typeface="+mj-ea"/>
                <a:cs typeface="+mj-cs"/>
              </a:rPr>
              <a:t>Analysis</a:t>
            </a:r>
            <a:endParaRPr lang="en-US" sz="4800" kern="1200">
              <a:solidFill>
                <a:schemeClr val="bg1"/>
              </a:solidFill>
              <a:latin typeface="+mj-lt"/>
              <a:ea typeface="+mj-ea"/>
              <a:cs typeface="+mj-cs"/>
            </a:endParaRPr>
          </a:p>
        </p:txBody>
      </p:sp>
      <p:grpSp>
        <p:nvGrpSpPr>
          <p:cNvPr id="23" name="Group 2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Content Placeholder 3">
            <a:extLst>
              <a:ext uri="{FF2B5EF4-FFF2-40B4-BE49-F238E27FC236}">
                <a16:creationId xmlns:a16="http://schemas.microsoft.com/office/drawing/2014/main" id="{8C347634-D1FF-4EA0-B0AC-D175418E3908}"/>
              </a:ext>
            </a:extLst>
          </p:cNvPr>
          <p:cNvSpPr>
            <a:spLocks noGrp="1"/>
          </p:cNvSpPr>
          <p:nvPr>
            <p:ph sz="half" idx="1"/>
          </p:nvPr>
        </p:nvSpPr>
        <p:spPr>
          <a:xfrm>
            <a:off x="556238" y="3244133"/>
            <a:ext cx="3582072" cy="2793251"/>
          </a:xfrm>
        </p:spPr>
        <p:txBody>
          <a:bodyPr vert="horz" lIns="91440" tIns="45720" rIns="91440" bIns="45720" rtlCol="0" anchor="t">
            <a:normAutofit fontScale="92500"/>
          </a:bodyPr>
          <a:lstStyle/>
          <a:p>
            <a:r>
              <a:rPr lang="en-US" sz="1600" dirty="0">
                <a:solidFill>
                  <a:schemeClr val="bg1"/>
                </a:solidFill>
              </a:rPr>
              <a:t>Out of all 50 states in the U.S.A., Kentucky has the highest average number of packs per capita (173.90494), and Utah has the lowest (56.82223).</a:t>
            </a:r>
          </a:p>
          <a:p>
            <a:pPr marL="0"/>
            <a:endParaRPr lang="en-US" sz="1600" dirty="0">
              <a:solidFill>
                <a:schemeClr val="bg1"/>
              </a:solidFill>
            </a:endParaRPr>
          </a:p>
          <a:p>
            <a:pPr marL="0" indent="0">
              <a:buNone/>
            </a:pPr>
            <a:r>
              <a:rPr lang="en-US" sz="1600" dirty="0">
                <a:solidFill>
                  <a:schemeClr val="bg1"/>
                </a:solidFill>
              </a:rPr>
              <a:t>Code to gather this information:</a:t>
            </a:r>
          </a:p>
          <a:p>
            <a:pPr marL="0" indent="0">
              <a:buNone/>
            </a:pPr>
            <a:r>
              <a:rPr lang="en-US" sz="1600" dirty="0" err="1">
                <a:solidFill>
                  <a:schemeClr val="bg1"/>
                </a:solidFill>
              </a:rPr>
              <a:t>Cigbystate</a:t>
            </a:r>
            <a:r>
              <a:rPr lang="en-US" sz="1600" dirty="0">
                <a:solidFill>
                  <a:schemeClr val="bg1"/>
                </a:solidFill>
              </a:rPr>
              <a:t> &lt;- Cigarette %&gt;% </a:t>
            </a:r>
            <a:r>
              <a:rPr lang="en-US" sz="1600" dirty="0" err="1">
                <a:solidFill>
                  <a:schemeClr val="bg1"/>
                </a:solidFill>
              </a:rPr>
              <a:t>group_by</a:t>
            </a:r>
            <a:r>
              <a:rPr lang="en-US" sz="1600" dirty="0">
                <a:solidFill>
                  <a:schemeClr val="bg1"/>
                </a:solidFill>
              </a:rPr>
              <a:t>(state) %&gt;% summarize(mean= mean(</a:t>
            </a:r>
            <a:r>
              <a:rPr lang="en-US" sz="1600" dirty="0" err="1">
                <a:solidFill>
                  <a:schemeClr val="bg1"/>
                </a:solidFill>
              </a:rPr>
              <a:t>packpc</a:t>
            </a:r>
            <a:r>
              <a:rPr lang="en-US" sz="1600" dirty="0">
                <a:solidFill>
                  <a:schemeClr val="bg1"/>
                </a:solidFill>
              </a:rPr>
              <a:t>)) %&gt;% arrange(desc(mean))</a:t>
            </a:r>
          </a:p>
          <a:p>
            <a:pPr marL="0" indent="0">
              <a:buNone/>
            </a:pPr>
            <a:r>
              <a:rPr lang="en-US" sz="1600" dirty="0">
                <a:solidFill>
                  <a:schemeClr val="bg1"/>
                </a:solidFill>
              </a:rPr>
              <a:t>View(</a:t>
            </a:r>
            <a:r>
              <a:rPr lang="en-US" sz="1600" dirty="0" err="1">
                <a:solidFill>
                  <a:schemeClr val="bg1"/>
                </a:solidFill>
              </a:rPr>
              <a:t>Cigbystate</a:t>
            </a:r>
            <a:r>
              <a:rPr lang="en-US" sz="1600" dirty="0">
                <a:solidFill>
                  <a:schemeClr val="bg1"/>
                </a:solidFill>
              </a:rPr>
              <a:t>)</a:t>
            </a:r>
          </a:p>
        </p:txBody>
      </p:sp>
      <p:pic>
        <p:nvPicPr>
          <p:cNvPr id="14" name="Content Placeholder 13">
            <a:extLst>
              <a:ext uri="{FF2B5EF4-FFF2-40B4-BE49-F238E27FC236}">
                <a16:creationId xmlns:a16="http://schemas.microsoft.com/office/drawing/2014/main" id="{0260E433-4A7C-4254-B586-0BB8E934B4F7}"/>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Tree>
    <p:extLst>
      <p:ext uri="{BB962C8B-B14F-4D97-AF65-F5344CB8AC3E}">
        <p14:creationId xmlns:p14="http://schemas.microsoft.com/office/powerpoint/2010/main" val="345310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90CF0-CD94-4C43-8AE6-23AECB7A6537}"/>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4800" b="0" i="0" kern="1200">
                <a:solidFill>
                  <a:schemeClr val="bg1"/>
                </a:solidFill>
                <a:effectLst/>
                <a:latin typeface="+mj-lt"/>
                <a:ea typeface="+mj-ea"/>
                <a:cs typeface="+mj-cs"/>
              </a:rPr>
              <a:t>Analysis</a:t>
            </a:r>
            <a:endParaRPr lang="en-US" sz="4800" kern="1200">
              <a:solidFill>
                <a:schemeClr val="bg1"/>
              </a:solidFill>
              <a:latin typeface="+mj-lt"/>
              <a:ea typeface="+mj-ea"/>
              <a:cs typeface="+mj-cs"/>
            </a:endParaRPr>
          </a:p>
        </p:txBody>
      </p:sp>
      <p:grpSp>
        <p:nvGrpSpPr>
          <p:cNvPr id="21" name="Group 2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Content Placeholder 3">
            <a:extLst>
              <a:ext uri="{FF2B5EF4-FFF2-40B4-BE49-F238E27FC236}">
                <a16:creationId xmlns:a16="http://schemas.microsoft.com/office/drawing/2014/main" id="{8C347634-D1FF-4EA0-B0AC-D175418E3908}"/>
              </a:ext>
            </a:extLst>
          </p:cNvPr>
          <p:cNvSpPr>
            <a:spLocks noGrp="1"/>
          </p:cNvSpPr>
          <p:nvPr>
            <p:ph sz="half" idx="1"/>
          </p:nvPr>
        </p:nvSpPr>
        <p:spPr>
          <a:xfrm>
            <a:off x="127314" y="2794037"/>
            <a:ext cx="4439920" cy="2793251"/>
          </a:xfrm>
        </p:spPr>
        <p:txBody>
          <a:bodyPr vert="horz" lIns="91440" tIns="45720" rIns="91440" bIns="45720" rtlCol="0" anchor="t">
            <a:noAutofit/>
          </a:bodyPr>
          <a:lstStyle/>
          <a:p>
            <a:r>
              <a:rPr lang="en-US" sz="1600" dirty="0">
                <a:solidFill>
                  <a:schemeClr val="bg1"/>
                </a:solidFill>
              </a:rPr>
              <a:t>In the U.S., Utah has the lowest average number of packs per capita (56.82223).</a:t>
            </a:r>
          </a:p>
          <a:p>
            <a:endParaRPr lang="en-US" sz="1600" dirty="0">
              <a:solidFill>
                <a:schemeClr val="bg1"/>
              </a:solidFill>
            </a:endParaRPr>
          </a:p>
          <a:p>
            <a:r>
              <a:rPr lang="en-US" sz="1600" dirty="0">
                <a:solidFill>
                  <a:schemeClr val="bg1"/>
                </a:solidFill>
              </a:rPr>
              <a:t>This could be because Utah taxes tobacco products more heavily than most other states.</a:t>
            </a:r>
          </a:p>
          <a:p>
            <a:endParaRPr lang="en-US" sz="1600" dirty="0">
              <a:solidFill>
                <a:schemeClr val="bg1"/>
              </a:solidFill>
            </a:endParaRPr>
          </a:p>
          <a:p>
            <a:r>
              <a:rPr lang="en-US" sz="1600" dirty="0">
                <a:solidFill>
                  <a:schemeClr val="bg1"/>
                </a:solidFill>
              </a:rPr>
              <a:t>According to the </a:t>
            </a:r>
            <a:r>
              <a:rPr lang="en-US" sz="1600" dirty="0">
                <a:solidFill>
                  <a:schemeClr val="bg1"/>
                </a:solidFill>
                <a:hlinkClick r:id="rId2"/>
              </a:rPr>
              <a:t>Sales Tax Book</a:t>
            </a:r>
            <a:r>
              <a:rPr lang="en-US" sz="1600" dirty="0">
                <a:solidFill>
                  <a:schemeClr val="bg1"/>
                </a:solidFill>
              </a:rPr>
              <a:t>, in Utah, cigarettes are subject to a state excise tax of $1.70 per pack of 20. Cigarettes are also subject to Utah sales tax of approximately $0.36 per pack, which adds up to a total tax per pack of $2.06. Therefore, many residents buy cigarettes from illegal, out-of-state vendors. These illegal purchases would be reflected in this data.</a:t>
            </a:r>
          </a:p>
        </p:txBody>
      </p:sp>
      <p:pic>
        <p:nvPicPr>
          <p:cNvPr id="12" name="Content Placeholder 11">
            <a:extLst>
              <a:ext uri="{FF2B5EF4-FFF2-40B4-BE49-F238E27FC236}">
                <a16:creationId xmlns:a16="http://schemas.microsoft.com/office/drawing/2014/main" id="{A565A694-8C94-49D9-8919-D6F7F13F552B}"/>
              </a:ext>
            </a:extLst>
          </p:cNvPr>
          <p:cNvPicPr>
            <a:picLocks noGrp="1" noChangeAspect="1"/>
          </p:cNvPicPr>
          <p:nvPr>
            <p:ph sz="half" idx="2"/>
          </p:nvPr>
        </p:nvPicPr>
        <p:blipFill>
          <a:blip r:embed="rId3"/>
          <a:stretch>
            <a:fillRect/>
          </a:stretch>
        </p:blipFill>
        <p:spPr>
          <a:xfrm>
            <a:off x="5116652" y="1072396"/>
            <a:ext cx="6642532" cy="4134975"/>
          </a:xfrm>
          <a:prstGeom prst="rect">
            <a:avLst/>
          </a:prstGeom>
        </p:spPr>
      </p:pic>
    </p:spTree>
    <p:extLst>
      <p:ext uri="{BB962C8B-B14F-4D97-AF65-F5344CB8AC3E}">
        <p14:creationId xmlns:p14="http://schemas.microsoft.com/office/powerpoint/2010/main" val="2819951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B9E688-0851-478E-8540-A1B612E80E14}"/>
              </a:ext>
            </a:extLst>
          </p:cNvPr>
          <p:cNvSpPr>
            <a:spLocks noGrp="1"/>
          </p:cNvSpPr>
          <p:nvPr>
            <p:ph type="title"/>
          </p:nvPr>
        </p:nvSpPr>
        <p:spPr>
          <a:xfrm>
            <a:off x="880281" y="921452"/>
            <a:ext cx="4985018" cy="3268639"/>
          </a:xfrm>
        </p:spPr>
        <p:txBody>
          <a:bodyPr vert="horz" lIns="91440" tIns="45720" rIns="91440" bIns="45720" rtlCol="0" anchor="b">
            <a:normAutofit/>
          </a:bodyPr>
          <a:lstStyle/>
          <a:p>
            <a:r>
              <a:rPr lang="en-US" sz="7200" b="0" i="0" kern="1200">
                <a:solidFill>
                  <a:schemeClr val="tx1"/>
                </a:solidFill>
                <a:effectLst/>
                <a:latin typeface="+mj-lt"/>
                <a:ea typeface="+mj-ea"/>
                <a:cs typeface="+mj-cs"/>
              </a:rPr>
              <a:t>Part 2</a:t>
            </a:r>
            <a:endParaRPr lang="en-US" sz="7200" kern="1200">
              <a:solidFill>
                <a:schemeClr val="tx1"/>
              </a:solidFill>
              <a:latin typeface="+mj-lt"/>
              <a:ea typeface="+mj-ea"/>
              <a:cs typeface="+mj-cs"/>
            </a:endParaRPr>
          </a:p>
        </p:txBody>
      </p:sp>
      <p:sp>
        <p:nvSpPr>
          <p:cNvPr id="4" name="Text Placeholder 3">
            <a:extLst>
              <a:ext uri="{FF2B5EF4-FFF2-40B4-BE49-F238E27FC236}">
                <a16:creationId xmlns:a16="http://schemas.microsoft.com/office/drawing/2014/main" id="{E111AB6A-8DA5-4EBB-932A-C19AF4701236}"/>
              </a:ext>
            </a:extLst>
          </p:cNvPr>
          <p:cNvSpPr>
            <a:spLocks noGrp="1"/>
          </p:cNvSpPr>
          <p:nvPr>
            <p:ph type="body" idx="1"/>
          </p:nvPr>
        </p:nvSpPr>
        <p:spPr>
          <a:xfrm>
            <a:off x="880281" y="4285129"/>
            <a:ext cx="4985017" cy="1420409"/>
          </a:xfrm>
        </p:spPr>
        <p:txBody>
          <a:bodyPr vert="horz" lIns="91440" tIns="45720" rIns="91440" bIns="45720" rtlCol="0" anchor="t">
            <a:normAutofit/>
          </a:bodyPr>
          <a:lstStyle/>
          <a:p>
            <a:r>
              <a:rPr lang="en-US" b="0" i="0" kern="1200">
                <a:solidFill>
                  <a:schemeClr val="tx1"/>
                </a:solidFill>
                <a:effectLst/>
                <a:latin typeface="+mn-lt"/>
                <a:ea typeface="+mn-ea"/>
                <a:cs typeface="+mn-cs"/>
              </a:rPr>
              <a:t>Median Number of Packs </a:t>
            </a:r>
            <a:r>
              <a:rPr lang="en-US" kern="1200">
                <a:solidFill>
                  <a:schemeClr val="tx1"/>
                </a:solidFill>
                <a:latin typeface="+mn-lt"/>
                <a:ea typeface="+mn-ea"/>
                <a:cs typeface="+mn-cs"/>
              </a:rPr>
              <a:t>P</a:t>
            </a:r>
            <a:r>
              <a:rPr lang="en-US" b="0" i="0" kern="1200">
                <a:solidFill>
                  <a:schemeClr val="tx1"/>
                </a:solidFill>
                <a:effectLst/>
                <a:latin typeface="+mn-lt"/>
                <a:ea typeface="+mn-ea"/>
                <a:cs typeface="+mn-cs"/>
              </a:rPr>
              <a:t>er </a:t>
            </a:r>
            <a:r>
              <a:rPr lang="en-US" kern="1200">
                <a:solidFill>
                  <a:schemeClr val="tx1"/>
                </a:solidFill>
                <a:latin typeface="+mn-lt"/>
                <a:ea typeface="+mn-ea"/>
                <a:cs typeface="+mn-cs"/>
              </a:rPr>
              <a:t>C</a:t>
            </a:r>
            <a:r>
              <a:rPr lang="en-US" b="0" i="0" kern="1200">
                <a:solidFill>
                  <a:schemeClr val="tx1"/>
                </a:solidFill>
                <a:effectLst/>
                <a:latin typeface="+mn-lt"/>
                <a:ea typeface="+mn-ea"/>
                <a:cs typeface="+mn-cs"/>
              </a:rPr>
              <a:t>apita for Each </a:t>
            </a:r>
            <a:r>
              <a:rPr lang="en-US" kern="1200">
                <a:solidFill>
                  <a:schemeClr val="tx1"/>
                </a:solidFill>
                <a:latin typeface="+mn-lt"/>
                <a:ea typeface="+mn-ea"/>
                <a:cs typeface="+mn-cs"/>
              </a:rPr>
              <a:t>Y</a:t>
            </a:r>
            <a:r>
              <a:rPr lang="en-US" b="0" i="0" kern="1200">
                <a:solidFill>
                  <a:schemeClr val="tx1"/>
                </a:solidFill>
                <a:effectLst/>
                <a:latin typeface="+mn-lt"/>
                <a:ea typeface="+mn-ea"/>
                <a:cs typeface="+mn-cs"/>
              </a:rPr>
              <a:t>ear</a:t>
            </a:r>
            <a:endParaRPr lang="en-US" kern="1200">
              <a:solidFill>
                <a:schemeClr val="tx1"/>
              </a:solidFill>
              <a:latin typeface="+mn-lt"/>
              <a:ea typeface="+mn-ea"/>
              <a:cs typeface="+mn-cs"/>
            </a:endParaRPr>
          </a:p>
        </p:txBody>
      </p:sp>
      <p:sp>
        <p:nvSpPr>
          <p:cNvPr id="11" name="Freeform: Shape 10">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56431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1045</TotalTime>
  <Words>3908</Words>
  <Application>Microsoft Office PowerPoint</Application>
  <PresentationFormat>Widescreen</PresentationFormat>
  <Paragraphs>373</Paragraphs>
  <Slides>52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Calibri Light</vt:lpstr>
      <vt:lpstr>Open Sans</vt:lpstr>
      <vt:lpstr>Office Theme</vt:lpstr>
      <vt:lpstr>Prevalence of Cigarette Use in the United States (From 1985 to 1995) </vt:lpstr>
      <vt:lpstr>Background</vt:lpstr>
      <vt:lpstr>Scenario</vt:lpstr>
      <vt:lpstr>Tasks</vt:lpstr>
      <vt:lpstr>Part 1</vt:lpstr>
      <vt:lpstr>Yearly Number of Packs Per Capita by State</vt:lpstr>
      <vt:lpstr>Analysis</vt:lpstr>
      <vt:lpstr>Analysis</vt:lpstr>
      <vt:lpstr>Part 2</vt:lpstr>
      <vt:lpstr>Median Number of Packs Per Capita for Each Year</vt:lpstr>
      <vt:lpstr>Analysis</vt:lpstr>
      <vt:lpstr>Median Number of Packs Per Capita for Each Year</vt:lpstr>
      <vt:lpstr>Analysis</vt:lpstr>
      <vt:lpstr>Analysis</vt:lpstr>
      <vt:lpstr>Part 3</vt:lpstr>
      <vt:lpstr>Average Price Per Pack vs. Yearly Number Of Packs Per Capita</vt:lpstr>
      <vt:lpstr>Analysis</vt:lpstr>
      <vt:lpstr>Average Price Per Pack vs. Yearly Number Of Packs Per Capita</vt:lpstr>
      <vt:lpstr>Analysis</vt:lpstr>
      <vt:lpstr>Correlation between Average Price Per Pack vs. Yearly Number Of Packs Per Capita </vt:lpstr>
      <vt:lpstr>Correlation between Average Price Per Pack vs. Yearly Number Of Packs Per Capita </vt:lpstr>
      <vt:lpstr>Correlation between Average Price Per Pack vs. Yearly Number Of Packs Per Capita </vt:lpstr>
      <vt:lpstr>Correlation between Average Price Per Pack vs. Yearly Number Of Packs Per Capita </vt:lpstr>
      <vt:lpstr>Analysis</vt:lpstr>
      <vt:lpstr>Analysis</vt:lpstr>
      <vt:lpstr>Analysis</vt:lpstr>
      <vt:lpstr>Analysis</vt:lpstr>
      <vt:lpstr>Part 4</vt:lpstr>
      <vt:lpstr>Inflation-Adjusted Average Price Per Pack vs. Yearly Number Of Packs Per Capita</vt:lpstr>
      <vt:lpstr>Analysis</vt:lpstr>
      <vt:lpstr>Analysis</vt:lpstr>
      <vt:lpstr>Analysis</vt:lpstr>
      <vt:lpstr>Analysis</vt:lpstr>
      <vt:lpstr>Analysis</vt:lpstr>
      <vt:lpstr>Part 5</vt:lpstr>
      <vt:lpstr>Number of packs per capita in 1985 vs. that of 1995</vt:lpstr>
      <vt:lpstr>Number of packs per capita in 1985 vs. that of 1995</vt:lpstr>
      <vt:lpstr>Number of packs per capita in 1985 vs. that of 1995</vt:lpstr>
      <vt:lpstr>Number of packs per capita in 1985 vs. that of 1995</vt:lpstr>
      <vt:lpstr>Number of packs per capita in 1985 vs. that of 1995</vt:lpstr>
      <vt:lpstr>Part 6</vt:lpstr>
      <vt:lpstr>Packs Per Capita vs. Income</vt:lpstr>
      <vt:lpstr>Analysis</vt:lpstr>
      <vt:lpstr>Packs Per Capita vs. Income (Logarithmic Scale)</vt:lpstr>
      <vt:lpstr>Correlation Between Packs Per Capita vs. Income (Logarithmic Scale)</vt:lpstr>
      <vt:lpstr>Packs Per Capita vs. Income (Logarithmic Scale)</vt:lpstr>
      <vt:lpstr>Correlation Between Packs Per Capita vs. Income (Logarithmic Scale)</vt:lpstr>
      <vt:lpstr>Correlation Between Packs Per Capita vs. Income (Logarithmic Scale)</vt:lpstr>
      <vt:lpstr>Correlation Between Packs Per Capita vs. Income (Logarithmic Scale)</vt:lpstr>
      <vt:lpstr>Correlation Between Packs Per Capita vs. Income (Logarithmic Scale)</vt:lpstr>
      <vt:lpstr>Part 7</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Cigarettes</dc:title>
  <dc:creator>Albi Kovatcheva</dc:creator>
  <cp:lastModifiedBy>Albi Kovatcheva</cp:lastModifiedBy>
  <cp:revision>4</cp:revision>
  <dcterms:created xsi:type="dcterms:W3CDTF">2021-06-23T18:40:27Z</dcterms:created>
  <dcterms:modified xsi:type="dcterms:W3CDTF">2021-08-12T13:42:06Z</dcterms:modified>
</cp:coreProperties>
</file>